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trictFirstAndLastChars="0" embedTrueTypeFonts="1" saveSubsetFonts="1" autoCompressPictures="0">
  <p:sldMasterIdLst>
    <p:sldMasterId id="2147483660" r:id="rId1"/>
  </p:sldMasterIdLst>
  <p:notesMasterIdLst>
    <p:notesMasterId r:id="rId9"/>
  </p:notesMasterIdLst>
  <p:sldIdLst>
    <p:sldId id="256" r:id="rId2"/>
    <p:sldId id="259" r:id="rId3"/>
    <p:sldId id="258" r:id="rId4"/>
    <p:sldId id="264" r:id="rId5"/>
    <p:sldId id="257" r:id="rId6"/>
    <p:sldId id="260" r:id="rId7"/>
    <p:sldId id="265" r:id="rId8"/>
  </p:sldIdLst>
  <p:sldSz cx="9144000" cy="5143500" type="screen16x9"/>
  <p:notesSz cx="6858000" cy="9144000"/>
  <p:embeddedFontLst>
    <p:embeddedFont>
      <p:font typeface="Fira Sans Extra Condensed" panose="020F0502020204030204" pitchFamily="34" charset="0"/>
      <p:regular r:id="rId10"/>
      <p:bold r:id="rId11"/>
      <p:italic r:id="rId12"/>
      <p:boldItalic r:id="rId13"/>
    </p:embeddedFont>
    <p:embeddedFont>
      <p:font typeface="Fira Sans Extra Condensed SemiBold" panose="020B0603050000020004" pitchFamily="34" charset="0"/>
      <p:regular r:id="rId14"/>
      <p:bold r:id="rId15"/>
      <p:italic r:id="rId16"/>
      <p:boldItalic r:id="rId17"/>
    </p:embeddedFont>
    <p:embeddedFont>
      <p:font typeface="Roboto" panose="02000000000000000000"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79736"/>
  </p:normalViewPr>
  <p:slideViewPr>
    <p:cSldViewPr snapToGrid="0">
      <p:cViewPr varScale="1">
        <p:scale>
          <a:sx n="124" d="100"/>
          <a:sy n="124" d="100"/>
        </p:scale>
        <p:origin x="152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presProps" Target="presProps.xml"/></Relationships>
</file>

<file path=ppt/media/image1.jpg>
</file>

<file path=ppt/media/image10.png>
</file>

<file path=ppt/media/image11.jpg>
</file>

<file path=ppt/media/image12.png>
</file>

<file path=ppt/media/image2.png>
</file>

<file path=ppt/media/image3.jpg>
</file>

<file path=ppt/media/image4.jpg>
</file>

<file path=ppt/media/image5.jp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d206afaa8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d206afaa8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AU" sz="1800" kern="100" dirty="0">
                <a:effectLst/>
                <a:latin typeface="Aptos" panose="020B0004020202020204" pitchFamily="34" charset="0"/>
                <a:ea typeface="Aptos" panose="020B0004020202020204" pitchFamily="34" charset="0"/>
                <a:cs typeface="Times New Roman" panose="02020603050405020304" pitchFamily="18" charset="0"/>
              </a:rPr>
              <a:t>Hello, I’m Daniel Choi and my report is “Urban movement, Spatial Temporal Data Analysis using Taxi Drivers of Porto, Portugal”.</a:t>
            </a:r>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98adbe683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98adbe68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AU" sz="1800" kern="100" dirty="0">
                <a:effectLst/>
                <a:latin typeface="Aptos" panose="020B0004020202020204" pitchFamily="34" charset="0"/>
                <a:ea typeface="Aptos" panose="020B0004020202020204" pitchFamily="34" charset="0"/>
                <a:cs typeface="Times New Roman" panose="02020603050405020304" pitchFamily="18" charset="0"/>
              </a:rPr>
              <a:t>I believe that the transportation system is a core functionality of every modern society which enables countless citizens from workers to students to reach their desired destination. Out of these numerous types of transportation, taxis have been one of the most prominent of the public transportation system enabling the customer a direct point to point travelling method. As such, this analysis will focus on the dataset of taxi drivers of Portugal from Kaggle.</a:t>
            </a: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92a8583979_0_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92a8583979_0_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AU" sz="1800" kern="100" dirty="0">
                <a:effectLst/>
                <a:latin typeface="Aptos" panose="020B0004020202020204" pitchFamily="34" charset="0"/>
                <a:ea typeface="Aptos" panose="020B0004020202020204" pitchFamily="34" charset="0"/>
                <a:cs typeface="Times New Roman" panose="02020603050405020304" pitchFamily="18" charset="0"/>
              </a:rPr>
              <a:t>Course material which covered the functionality of the indexes greatly aided in the completion of the project as it provided a deeper understanding of why certain indexes were more efficient than others and causes of the trade-off between metrics of the indexes.</a:t>
            </a: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917d3ea687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917d3ea687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AU" sz="1800" kern="100" dirty="0">
                <a:effectLst/>
                <a:latin typeface="Aptos" panose="020B0004020202020204" pitchFamily="34" charset="0"/>
                <a:ea typeface="Aptos" panose="020B0004020202020204" pitchFamily="34" charset="0"/>
                <a:cs typeface="Times New Roman" panose="02020603050405020304" pitchFamily="18" charset="0"/>
              </a:rPr>
              <a:t>The progress on the report was mostly consistent except for couple disruptions. </a:t>
            </a:r>
            <a:endParaRPr lang="en-AU" sz="1800" b="1" kern="100" dirty="0">
              <a:effectLst/>
              <a:latin typeface="Aptos" panose="020B0004020202020204" pitchFamily="34" charset="0"/>
              <a:ea typeface="Aptos" panose="020B0004020202020204" pitchFamily="34" charset="0"/>
              <a:cs typeface="Times New Roman" panose="02020603050405020304" pitchFamily="18" charset="0"/>
            </a:endParaRPr>
          </a:p>
          <a:p>
            <a:pPr marL="158750" indent="0">
              <a:buNone/>
            </a:pPr>
            <a:r>
              <a:rPr lang="en-AU" sz="1800" b="1" kern="100" dirty="0">
                <a:effectLst/>
                <a:latin typeface="Aptos" panose="020B0004020202020204" pitchFamily="34" charset="0"/>
                <a:ea typeface="Aptos" panose="020B0004020202020204" pitchFamily="34" charset="0"/>
                <a:cs typeface="Times New Roman" panose="02020603050405020304" pitchFamily="18" charset="0"/>
              </a:rPr>
              <a:t>Using GIST:</a:t>
            </a:r>
            <a:endParaRPr lang="en-AU" sz="1800" kern="100" dirty="0">
              <a:effectLst/>
              <a:latin typeface="Aptos" panose="020B0004020202020204" pitchFamily="34" charset="0"/>
              <a:ea typeface="Aptos" panose="020B0004020202020204" pitchFamily="34" charset="0"/>
              <a:cs typeface="Times New Roman" panose="02020603050405020304" pitchFamily="18" charset="0"/>
            </a:endParaRPr>
          </a:p>
          <a:p>
            <a:pPr marL="158750" indent="0">
              <a:buNone/>
            </a:pPr>
            <a:r>
              <a:rPr lang="en-AU" sz="1800" kern="100" dirty="0">
                <a:effectLst/>
                <a:latin typeface="Aptos" panose="020B0004020202020204" pitchFamily="34" charset="0"/>
                <a:ea typeface="Aptos" panose="020B0004020202020204" pitchFamily="34" charset="0"/>
                <a:cs typeface="Times New Roman" panose="02020603050405020304" pitchFamily="18" charset="0"/>
              </a:rPr>
              <a:t>Additional columns “</a:t>
            </a:r>
            <a:r>
              <a:rPr lang="en-AU" sz="1800" kern="100" dirty="0" err="1">
                <a:effectLst/>
                <a:latin typeface="Aptos" panose="020B0004020202020204" pitchFamily="34" charset="0"/>
                <a:ea typeface="Aptos" panose="020B0004020202020204" pitchFamily="34" charset="0"/>
                <a:cs typeface="Times New Roman" panose="02020603050405020304" pitchFamily="18" charset="0"/>
              </a:rPr>
              <a:t>start_point</a:t>
            </a:r>
            <a:r>
              <a:rPr lang="en-AU" sz="1800" kern="100" dirty="0">
                <a:effectLst/>
                <a:latin typeface="Aptos" panose="020B0004020202020204" pitchFamily="34" charset="0"/>
                <a:ea typeface="Aptos" panose="020B0004020202020204" pitchFamily="34" charset="0"/>
                <a:cs typeface="Times New Roman" panose="02020603050405020304" pitchFamily="18" charset="0"/>
              </a:rPr>
              <a:t>” and “</a:t>
            </a:r>
            <a:r>
              <a:rPr lang="en-AU" sz="1800" kern="100" dirty="0" err="1">
                <a:effectLst/>
                <a:latin typeface="Aptos" panose="020B0004020202020204" pitchFamily="34" charset="0"/>
                <a:ea typeface="Aptos" panose="020B0004020202020204" pitchFamily="34" charset="0"/>
                <a:cs typeface="Times New Roman" panose="02020603050405020304" pitchFamily="18" charset="0"/>
              </a:rPr>
              <a:t>end_point</a:t>
            </a:r>
            <a:r>
              <a:rPr lang="en-AU" sz="1800" kern="100" dirty="0">
                <a:effectLst/>
                <a:latin typeface="Aptos" panose="020B0004020202020204" pitchFamily="34" charset="0"/>
                <a:ea typeface="Aptos" panose="020B0004020202020204" pitchFamily="34" charset="0"/>
                <a:cs typeface="Times New Roman" panose="02020603050405020304" pitchFamily="18" charset="0"/>
              </a:rPr>
              <a:t>” had to be created as PostgreSQL refused to utilize the created GIST indexes when the query contained </a:t>
            </a:r>
            <a:r>
              <a:rPr lang="en-AU" sz="1800" kern="100" dirty="0" err="1">
                <a:effectLst/>
                <a:latin typeface="Aptos" panose="020B0004020202020204" pitchFamily="34" charset="0"/>
                <a:ea typeface="Aptos" panose="020B0004020202020204" pitchFamily="34" charset="0"/>
                <a:cs typeface="Times New Roman" panose="02020603050405020304" pitchFamily="18" charset="0"/>
              </a:rPr>
              <a:t>ST_StartPoint</a:t>
            </a:r>
            <a:r>
              <a:rPr lang="en-AU" sz="1800" kern="100" dirty="0">
                <a:effectLst/>
                <a:latin typeface="Aptos" panose="020B0004020202020204" pitchFamily="34" charset="0"/>
                <a:ea typeface="Aptos" panose="020B0004020202020204" pitchFamily="34" charset="0"/>
                <a:cs typeface="Times New Roman" panose="02020603050405020304" pitchFamily="18" charset="0"/>
              </a:rPr>
              <a:t>() and </a:t>
            </a:r>
            <a:r>
              <a:rPr lang="en-AU" sz="1800" kern="100" dirty="0" err="1">
                <a:effectLst/>
                <a:latin typeface="Aptos" panose="020B0004020202020204" pitchFamily="34" charset="0"/>
                <a:ea typeface="Aptos" panose="020B0004020202020204" pitchFamily="34" charset="0"/>
                <a:cs typeface="Times New Roman" panose="02020603050405020304" pitchFamily="18" charset="0"/>
              </a:rPr>
              <a:t>ST_EndPoint</a:t>
            </a:r>
            <a:r>
              <a:rPr lang="en-AU" sz="1800" kern="100" dirty="0">
                <a:effectLst/>
                <a:latin typeface="Aptos" panose="020B0004020202020204" pitchFamily="34" charset="0"/>
                <a:ea typeface="Aptos" panose="020B0004020202020204" pitchFamily="34" charset="0"/>
                <a:cs typeface="Times New Roman" panose="02020603050405020304" pitchFamily="18" charset="0"/>
              </a:rPr>
              <a:t>() within </a:t>
            </a:r>
            <a:r>
              <a:rPr lang="en-AU" sz="1800" kern="100" dirty="0" err="1">
                <a:effectLst/>
                <a:latin typeface="Aptos" panose="020B0004020202020204" pitchFamily="34" charset="0"/>
                <a:ea typeface="Aptos" panose="020B0004020202020204" pitchFamily="34" charset="0"/>
                <a:cs typeface="Times New Roman" panose="02020603050405020304" pitchFamily="18" charset="0"/>
              </a:rPr>
              <a:t>ST_Intersects</a:t>
            </a:r>
            <a:r>
              <a:rPr lang="en-AU" sz="1800" kern="100" dirty="0">
                <a:effectLst/>
                <a:latin typeface="Aptos" panose="020B0004020202020204" pitchFamily="34" charset="0"/>
                <a:ea typeface="Aptos" panose="020B0004020202020204" pitchFamily="34" charset="0"/>
                <a:cs typeface="Times New Roman" panose="02020603050405020304" pitchFamily="18" charset="0"/>
              </a:rPr>
              <a:t>(). </a:t>
            </a:r>
            <a:br>
              <a:rPr lang="en-AU" sz="1800" kern="100" dirty="0">
                <a:effectLst/>
                <a:latin typeface="Aptos" panose="020B0004020202020204" pitchFamily="34" charset="0"/>
                <a:ea typeface="Aptos" panose="020B0004020202020204" pitchFamily="34" charset="0"/>
                <a:cs typeface="Times New Roman" panose="02020603050405020304" pitchFamily="18" charset="0"/>
              </a:rPr>
            </a:br>
            <a:r>
              <a:rPr lang="en-AU" sz="1800" b="1" kern="100" dirty="0">
                <a:effectLst/>
                <a:latin typeface="Aptos" panose="020B0004020202020204" pitchFamily="34" charset="0"/>
                <a:ea typeface="Aptos" panose="020B0004020202020204" pitchFamily="34" charset="0"/>
                <a:cs typeface="Times New Roman" panose="02020603050405020304" pitchFamily="18" charset="0"/>
              </a:rPr>
              <a:t>USING GIN:</a:t>
            </a:r>
            <a:endParaRPr lang="en-AU" sz="1800" kern="100" dirty="0">
              <a:effectLst/>
              <a:latin typeface="Aptos" panose="020B0004020202020204" pitchFamily="34" charset="0"/>
              <a:ea typeface="Aptos" panose="020B0004020202020204" pitchFamily="34" charset="0"/>
              <a:cs typeface="Times New Roman" panose="02020603050405020304" pitchFamily="18" charset="0"/>
            </a:endParaRPr>
          </a:p>
          <a:p>
            <a:pPr marL="158750" indent="0">
              <a:buNone/>
            </a:pPr>
            <a:r>
              <a:rPr lang="en-AU" sz="1800" kern="100" dirty="0">
                <a:effectLst/>
                <a:latin typeface="Aptos" panose="020B0004020202020204" pitchFamily="34" charset="0"/>
                <a:ea typeface="Aptos" panose="020B0004020202020204" pitchFamily="34" charset="0"/>
                <a:cs typeface="Times New Roman" panose="02020603050405020304" pitchFamily="18" charset="0"/>
              </a:rPr>
              <a:t>Similarly, to use the GIN index on the “</a:t>
            </a:r>
            <a:r>
              <a:rPr lang="en-AU" sz="1800" kern="100" dirty="0" err="1">
                <a:effectLst/>
                <a:latin typeface="Aptos" panose="020B0004020202020204" pitchFamily="34" charset="0"/>
                <a:ea typeface="Aptos" panose="020B0004020202020204" pitchFamily="34" charset="0"/>
                <a:cs typeface="Times New Roman" panose="02020603050405020304" pitchFamily="18" charset="0"/>
              </a:rPr>
              <a:t>call_type</a:t>
            </a:r>
            <a:r>
              <a:rPr lang="en-AU" sz="1800" kern="100" dirty="0">
                <a:effectLst/>
                <a:latin typeface="Aptos" panose="020B0004020202020204" pitchFamily="34" charset="0"/>
                <a:ea typeface="Aptos" panose="020B0004020202020204" pitchFamily="34" charset="0"/>
                <a:cs typeface="Times New Roman" panose="02020603050405020304" pitchFamily="18" charset="0"/>
              </a:rPr>
              <a:t>” column, an extra “</a:t>
            </a:r>
            <a:r>
              <a:rPr lang="en-AU" sz="1800" kern="100" dirty="0" err="1">
                <a:effectLst/>
                <a:latin typeface="Aptos" panose="020B0004020202020204" pitchFamily="34" charset="0"/>
                <a:ea typeface="Aptos" panose="020B0004020202020204" pitchFamily="34" charset="0"/>
                <a:cs typeface="Times New Roman" panose="02020603050405020304" pitchFamily="18" charset="0"/>
              </a:rPr>
              <a:t>call_type_str</a:t>
            </a:r>
            <a:r>
              <a:rPr lang="en-AU" sz="1800" kern="100" dirty="0">
                <a:effectLst/>
                <a:latin typeface="Aptos" panose="020B0004020202020204" pitchFamily="34" charset="0"/>
                <a:ea typeface="Aptos" panose="020B0004020202020204" pitchFamily="34" charset="0"/>
                <a:cs typeface="Times New Roman" panose="02020603050405020304" pitchFamily="18" charset="0"/>
              </a:rPr>
              <a:t>” column was created where the type was changed from character field of size 1 to variable character field of size 1. This is because the extension </a:t>
            </a:r>
            <a:r>
              <a:rPr lang="en-AU" sz="1800" kern="100" dirty="0" err="1">
                <a:effectLst/>
                <a:latin typeface="Aptos" panose="020B0004020202020204" pitchFamily="34" charset="0"/>
                <a:ea typeface="Aptos" panose="020B0004020202020204" pitchFamily="34" charset="0"/>
                <a:cs typeface="Times New Roman" panose="02020603050405020304" pitchFamily="18" charset="0"/>
              </a:rPr>
              <a:t>pg_trgm</a:t>
            </a:r>
            <a:r>
              <a:rPr lang="en-AU" sz="1800" kern="100" dirty="0">
                <a:effectLst/>
                <a:latin typeface="Aptos" panose="020B0004020202020204" pitchFamily="34" charset="0"/>
                <a:ea typeface="Aptos" panose="020B0004020202020204" pitchFamily="34" charset="0"/>
                <a:cs typeface="Times New Roman" panose="02020603050405020304" pitchFamily="18" charset="0"/>
              </a:rPr>
              <a:t> does not allow GIN indexes with CHAR data types but allows it for VARCHAR data types.</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9c73459845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9c73459845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AU" sz="1800" kern="100" dirty="0">
                <a:effectLst/>
                <a:latin typeface="Aptos" panose="020B0004020202020204" pitchFamily="34" charset="0"/>
                <a:ea typeface="Aptos" panose="020B0004020202020204" pitchFamily="34" charset="0"/>
                <a:cs typeface="Times New Roman" panose="02020603050405020304" pitchFamily="18" charset="0"/>
              </a:rPr>
              <a:t>Through this project I was able to learn how to employ various different PostgreSQL packages to implement different index types, efficiently cleaning extremely noisy datasets, the intricacies of </a:t>
            </a:r>
            <a:r>
              <a:rPr lang="en-AU" sz="1800" kern="100" dirty="0" err="1">
                <a:effectLst/>
                <a:latin typeface="Aptos" panose="020B0004020202020204" pitchFamily="34" charset="0"/>
                <a:ea typeface="Aptos" panose="020B0004020202020204" pitchFamily="34" charset="0"/>
                <a:cs typeface="Times New Roman" panose="02020603050405020304" pitchFamily="18" charset="0"/>
              </a:rPr>
              <a:t>postgreSQL’s</a:t>
            </a:r>
            <a:r>
              <a:rPr lang="en-AU" sz="1800" kern="100" dirty="0">
                <a:effectLst/>
                <a:latin typeface="Aptos" panose="020B0004020202020204" pitchFamily="34" charset="0"/>
                <a:ea typeface="Aptos" panose="020B0004020202020204" pitchFamily="34" charset="0"/>
                <a:cs typeface="Times New Roman" panose="02020603050405020304" pitchFamily="18" charset="0"/>
              </a:rPr>
              <a:t> query planner and its interactions with subqueries. </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AU" sz="1800" kern="100" dirty="0">
                <a:effectLst/>
                <a:latin typeface="Aptos" panose="020B0004020202020204" pitchFamily="34" charset="0"/>
                <a:ea typeface="Aptos" panose="020B0004020202020204" pitchFamily="34" charset="0"/>
                <a:cs typeface="Times New Roman" panose="02020603050405020304" pitchFamily="18" charset="0"/>
              </a:rPr>
              <a:t>The page limitation on the report was bothersome as it was difficult to make deep analysis whilst also ensuring the length of the report did not exceed 4 pages therefore I would make the report longer for future attempts.</a:t>
            </a: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en-AU" sz="1800" kern="100" dirty="0">
                <a:effectLst/>
                <a:latin typeface="Aptos" panose="020B0004020202020204" pitchFamily="34" charset="0"/>
                <a:ea typeface="Aptos" panose="020B0004020202020204" pitchFamily="34" charset="0"/>
                <a:cs typeface="Times New Roman" panose="02020603050405020304" pitchFamily="18" charset="0"/>
              </a:rPr>
            </a:br>
            <a:r>
              <a:rPr lang="en-AU" sz="1800" kern="100" dirty="0">
                <a:effectLst/>
                <a:latin typeface="Aptos" panose="020B0004020202020204" pitchFamily="34" charset="0"/>
                <a:ea typeface="Aptos" panose="020B0004020202020204" pitchFamily="34" charset="0"/>
                <a:cs typeface="Times New Roman" panose="02020603050405020304" pitchFamily="18" charset="0"/>
              </a:rPr>
              <a:t>thank you for listening</a:t>
            </a:r>
          </a:p>
          <a:p>
            <a:pPr marL="158750" indent="0">
              <a:buNone/>
            </a:pPr>
            <a:endParaRPr lang="en-US" dirty="0"/>
          </a:p>
        </p:txBody>
      </p:sp>
    </p:spTree>
    <p:extLst>
      <p:ext uri="{BB962C8B-B14F-4D97-AF65-F5344CB8AC3E}">
        <p14:creationId xmlns:p14="http://schemas.microsoft.com/office/powerpoint/2010/main" val="3438836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87356" y="1629550"/>
            <a:ext cx="3422400" cy="1524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987356" y="3147050"/>
            <a:ext cx="3607200" cy="366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600">
                <a:solidFill>
                  <a:schemeClr val="dk1"/>
                </a:solidFill>
                <a:latin typeface="Roboto"/>
                <a:ea typeface="Roboto"/>
                <a:cs typeface="Roboto"/>
                <a:sym typeface="Roboto"/>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sp>
        <p:nvSpPr>
          <p:cNvPr id="44" name="Google Shape;4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6" name="Google Shape;4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
        <p:nvSpPr>
          <p:cNvPr id="48" name="Google Shape;4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8" name="Google Shape;1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6" name="Google Shape;26;p6"/>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1pPr>
            <a:lvl2pPr lvl="1"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2pPr>
            <a:lvl3pPr lvl="2"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3pPr>
            <a:lvl4pPr lvl="3"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4pPr>
            <a:lvl5pPr lvl="4"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5pPr>
            <a:lvl6pPr lvl="5"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6pPr>
            <a:lvl7pPr lvl="6"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7pPr>
            <a:lvl8pPr lvl="7"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8pPr>
            <a:lvl9pPr lvl="8" algn="ctr" rtl="0">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9" name="Google Shape;29;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3" name="Google Shape;3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
        <p:cNvGrpSpPr/>
        <p:nvPr/>
      </p:nvGrpSpPr>
      <p:grpSpPr>
        <a:xfrm>
          <a:off x="0" y="0"/>
          <a:ext cx="0" cy="0"/>
          <a:chOff x="0" y="0"/>
          <a:chExt cx="0" cy="0"/>
        </a:xfrm>
      </p:grpSpPr>
      <p:sp>
        <p:nvSpPr>
          <p:cNvPr id="35" name="Google Shape;35;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7" name="Google Shape;37;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8" name="Google Shape;38;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sp>
        <p:nvSpPr>
          <p:cNvPr id="41" name="Google Shape;41;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2" name="Google Shape;42;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lumMod val="40000"/>
            <a:lumOff val="60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2pPr>
            <a:lvl3pPr lvl="2">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3pPr>
            <a:lvl4pPr lvl="3">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4pPr>
            <a:lvl5pPr lvl="4">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5pPr>
            <a:lvl6pPr lvl="5">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6pPr>
            <a:lvl7pPr lvl="6">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7pPr>
            <a:lvl8pPr lvl="7">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8pPr>
            <a:lvl9pPr lvl="8">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Roboto"/>
              <a:buChar char="●"/>
              <a:defRPr sz="1800">
                <a:latin typeface="Roboto"/>
                <a:ea typeface="Roboto"/>
                <a:cs typeface="Roboto"/>
                <a:sym typeface="Roboto"/>
              </a:defRPr>
            </a:lvl1pPr>
            <a:lvl2pPr marL="914400" lvl="1" indent="-317500">
              <a:lnSpc>
                <a:spcPct val="115000"/>
              </a:lnSpc>
              <a:spcBef>
                <a:spcPts val="1600"/>
              </a:spcBef>
              <a:spcAft>
                <a:spcPts val="0"/>
              </a:spcAft>
              <a:buSzPts val="1400"/>
              <a:buFont typeface="Roboto"/>
              <a:buChar char="○"/>
              <a:defRPr>
                <a:latin typeface="Roboto"/>
                <a:ea typeface="Roboto"/>
                <a:cs typeface="Roboto"/>
                <a:sym typeface="Roboto"/>
              </a:defRPr>
            </a:lvl2pPr>
            <a:lvl3pPr marL="1371600" lvl="2" indent="-317500">
              <a:lnSpc>
                <a:spcPct val="115000"/>
              </a:lnSpc>
              <a:spcBef>
                <a:spcPts val="1600"/>
              </a:spcBef>
              <a:spcAft>
                <a:spcPts val="0"/>
              </a:spcAft>
              <a:buSzPts val="1400"/>
              <a:buFont typeface="Roboto"/>
              <a:buChar char="■"/>
              <a:defRPr>
                <a:latin typeface="Roboto"/>
                <a:ea typeface="Roboto"/>
                <a:cs typeface="Roboto"/>
                <a:sym typeface="Roboto"/>
              </a:defRPr>
            </a:lvl3pPr>
            <a:lvl4pPr marL="1828800" lvl="3" indent="-317500">
              <a:lnSpc>
                <a:spcPct val="115000"/>
              </a:lnSpc>
              <a:spcBef>
                <a:spcPts val="1600"/>
              </a:spcBef>
              <a:spcAft>
                <a:spcPts val="0"/>
              </a:spcAft>
              <a:buSzPts val="1400"/>
              <a:buFont typeface="Roboto"/>
              <a:buChar char="●"/>
              <a:defRPr>
                <a:latin typeface="Roboto"/>
                <a:ea typeface="Roboto"/>
                <a:cs typeface="Roboto"/>
                <a:sym typeface="Roboto"/>
              </a:defRPr>
            </a:lvl4pPr>
            <a:lvl5pPr marL="2286000" lvl="4" indent="-317500">
              <a:lnSpc>
                <a:spcPct val="115000"/>
              </a:lnSpc>
              <a:spcBef>
                <a:spcPts val="1600"/>
              </a:spcBef>
              <a:spcAft>
                <a:spcPts val="0"/>
              </a:spcAft>
              <a:buSzPts val="1400"/>
              <a:buFont typeface="Roboto"/>
              <a:buChar char="○"/>
              <a:defRPr>
                <a:latin typeface="Roboto"/>
                <a:ea typeface="Roboto"/>
                <a:cs typeface="Roboto"/>
                <a:sym typeface="Roboto"/>
              </a:defRPr>
            </a:lvl5pPr>
            <a:lvl6pPr marL="2743200" lvl="5" indent="-317500">
              <a:lnSpc>
                <a:spcPct val="115000"/>
              </a:lnSpc>
              <a:spcBef>
                <a:spcPts val="1600"/>
              </a:spcBef>
              <a:spcAft>
                <a:spcPts val="0"/>
              </a:spcAft>
              <a:buSzPts val="1400"/>
              <a:buFont typeface="Roboto"/>
              <a:buChar char="■"/>
              <a:defRPr>
                <a:latin typeface="Roboto"/>
                <a:ea typeface="Roboto"/>
                <a:cs typeface="Roboto"/>
                <a:sym typeface="Roboto"/>
              </a:defRPr>
            </a:lvl6pPr>
            <a:lvl7pPr marL="3200400" lvl="6" indent="-317500">
              <a:lnSpc>
                <a:spcPct val="115000"/>
              </a:lnSpc>
              <a:spcBef>
                <a:spcPts val="1600"/>
              </a:spcBef>
              <a:spcAft>
                <a:spcPts val="0"/>
              </a:spcAft>
              <a:buSzPts val="1400"/>
              <a:buFont typeface="Roboto"/>
              <a:buChar char="●"/>
              <a:defRPr>
                <a:latin typeface="Roboto"/>
                <a:ea typeface="Roboto"/>
                <a:cs typeface="Roboto"/>
                <a:sym typeface="Roboto"/>
              </a:defRPr>
            </a:lvl7pPr>
            <a:lvl8pPr marL="3657600" lvl="7" indent="-317500">
              <a:lnSpc>
                <a:spcPct val="115000"/>
              </a:lnSpc>
              <a:spcBef>
                <a:spcPts val="1600"/>
              </a:spcBef>
              <a:spcAft>
                <a:spcPts val="0"/>
              </a:spcAft>
              <a:buSzPts val="1400"/>
              <a:buFont typeface="Roboto"/>
              <a:buChar char="○"/>
              <a:defRPr>
                <a:latin typeface="Roboto"/>
                <a:ea typeface="Roboto"/>
                <a:cs typeface="Roboto"/>
                <a:sym typeface="Roboto"/>
              </a:defRPr>
            </a:lvl8pPr>
            <a:lvl9pPr marL="4114800" lvl="8" indent="-317500">
              <a:lnSpc>
                <a:spcPct val="115000"/>
              </a:lnSpc>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ww.publicdomainpictures.net/en/view-image.php?image=180392&amp;picture=nyc-yellow-taxi" TargetMode="Externa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hyperlink" Target="http://commons.wikimedia.org/wiki/File:Porto_(Oporto),_Portugal.jpg" TargetMode="External"/><Relationship Id="rId3" Type="http://schemas.openxmlformats.org/officeDocument/2006/relationships/slideLayout" Target="../slideLayouts/slideLayout5.xml"/><Relationship Id="rId7" Type="http://schemas.openxmlformats.org/officeDocument/2006/relationships/image" Target="../media/image4.jp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hyperlink" Target="https://www.flickr.com/photos/oneterry/16440390624/" TargetMode="External"/><Relationship Id="rId11" Type="http://schemas.openxmlformats.org/officeDocument/2006/relationships/image" Target="../media/image6.png"/><Relationship Id="rId5" Type="http://schemas.openxmlformats.org/officeDocument/2006/relationships/image" Target="../media/image3.jpg"/><Relationship Id="rId10" Type="http://schemas.openxmlformats.org/officeDocument/2006/relationships/hyperlink" Target="https://www.goodfreephotos.com/public-domain-images/bridge-and-cityscape-porto-portugal.jpg.php" TargetMode="External"/><Relationship Id="rId4" Type="http://schemas.openxmlformats.org/officeDocument/2006/relationships/notesSlide" Target="../notesSlides/notesSlide2.xml"/><Relationship Id="rId9"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2.png"/><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hyperlink" Target="https://pixabay.com/en/lisbon-portugal-city-urban-2470931/" TargetMode="External"/><Relationship Id="rId5" Type="http://schemas.openxmlformats.org/officeDocument/2006/relationships/image" Target="../media/image11.jp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pic>
        <p:nvPicPr>
          <p:cNvPr id="3" name="Picture 2" descr="A group of yellow taxi cabs in a city&#10;&#10;Description automatically generated">
            <a:extLst>
              <a:ext uri="{FF2B5EF4-FFF2-40B4-BE49-F238E27FC236}">
                <a16:creationId xmlns:a16="http://schemas.microsoft.com/office/drawing/2014/main" id="{5B24A251-874F-4374-25DE-D877B76EC1B8}"/>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669366" y="-71624"/>
            <a:ext cx="8026271" cy="5350848"/>
          </a:xfrm>
          <a:prstGeom prst="rect">
            <a:avLst/>
          </a:prstGeom>
        </p:spPr>
      </p:pic>
      <p:sp>
        <p:nvSpPr>
          <p:cNvPr id="5" name="Rectangle 4">
            <a:extLst>
              <a:ext uri="{FF2B5EF4-FFF2-40B4-BE49-F238E27FC236}">
                <a16:creationId xmlns:a16="http://schemas.microsoft.com/office/drawing/2014/main" id="{AA64060F-C0DE-F003-BE75-62A9FD659840}"/>
              </a:ext>
            </a:extLst>
          </p:cNvPr>
          <p:cNvSpPr/>
          <p:nvPr/>
        </p:nvSpPr>
        <p:spPr>
          <a:xfrm rot="18778258">
            <a:off x="-1923382" y="-534443"/>
            <a:ext cx="9778396" cy="454151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Google Shape;57;p15"/>
          <p:cNvSpPr txBox="1">
            <a:spLocks noGrp="1"/>
          </p:cNvSpPr>
          <p:nvPr>
            <p:ph type="ctrTitle"/>
          </p:nvPr>
        </p:nvSpPr>
        <p:spPr>
          <a:xfrm>
            <a:off x="987356" y="1629550"/>
            <a:ext cx="3422400" cy="152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INFS 4205: Report </a:t>
            </a:r>
            <a:endParaRPr sz="3600" dirty="0"/>
          </a:p>
        </p:txBody>
      </p:sp>
      <p:sp>
        <p:nvSpPr>
          <p:cNvPr id="58" name="Google Shape;58;p15"/>
          <p:cNvSpPr txBox="1">
            <a:spLocks noGrp="1"/>
          </p:cNvSpPr>
          <p:nvPr>
            <p:ph type="subTitle" idx="1"/>
          </p:nvPr>
        </p:nvSpPr>
        <p:spPr>
          <a:xfrm>
            <a:off x="987356" y="3545392"/>
            <a:ext cx="3607200" cy="36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latin typeface="Times New Roman" panose="02020603050405020304" pitchFamily="18" charset="0"/>
                <a:cs typeface="Times New Roman" panose="02020603050405020304" pitchFamily="18" charset="0"/>
              </a:rPr>
              <a:t>Daniel Choi 46773713</a:t>
            </a:r>
          </a:p>
          <a:p>
            <a:pPr marL="0" lvl="0" indent="0" algn="l" rtl="0">
              <a:spcBef>
                <a:spcPts val="0"/>
              </a:spcBef>
              <a:spcAft>
                <a:spcPts val="1600"/>
              </a:spcAft>
              <a:buNone/>
            </a:pPr>
            <a:endParaRPr lang="en" sz="800" dirty="0">
              <a:latin typeface="Times New Roman" panose="02020603050405020304" pitchFamily="18" charset="0"/>
              <a:cs typeface="Times New Roman" panose="02020603050405020304" pitchFamily="18" charset="0"/>
            </a:endParaRPr>
          </a:p>
        </p:txBody>
      </p:sp>
      <p:sp>
        <p:nvSpPr>
          <p:cNvPr id="4" name="Google Shape;58;p15">
            <a:extLst>
              <a:ext uri="{FF2B5EF4-FFF2-40B4-BE49-F238E27FC236}">
                <a16:creationId xmlns:a16="http://schemas.microsoft.com/office/drawing/2014/main" id="{8AF7BD39-7524-CA2D-6451-72DD44AB3476}"/>
              </a:ext>
            </a:extLst>
          </p:cNvPr>
          <p:cNvSpPr txBox="1">
            <a:spLocks/>
          </p:cNvSpPr>
          <p:nvPr/>
        </p:nvSpPr>
        <p:spPr>
          <a:xfrm>
            <a:off x="825112" y="2603800"/>
            <a:ext cx="3769444" cy="366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Roboto"/>
              <a:buNone/>
              <a:defRPr sz="1600" b="0" i="0" u="none" strike="noStrike" cap="none">
                <a:solidFill>
                  <a:schemeClr val="dk1"/>
                </a:solidFill>
                <a:latin typeface="Roboto"/>
                <a:ea typeface="Roboto"/>
                <a:cs typeface="Roboto"/>
                <a:sym typeface="Roboto"/>
              </a:defRPr>
            </a:lvl1pPr>
            <a:lvl2pPr marL="914400" marR="0" lvl="1"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2pPr>
            <a:lvl3pPr marL="1371600" marR="0" lvl="2"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3pPr>
            <a:lvl4pPr marL="1828800" marR="0" lvl="3"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4pPr>
            <a:lvl5pPr marL="2286000" marR="0" lvl="4"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5pPr>
            <a:lvl6pPr marL="2743200" marR="0" lvl="5"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6pPr>
            <a:lvl7pPr marL="3200400" marR="0" lvl="6"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7pPr>
            <a:lvl8pPr marL="3657600" marR="0" lvl="7"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8pPr>
            <a:lvl9pPr marL="4114800" marR="0" lvl="8" indent="-317500" algn="l" rtl="0">
              <a:lnSpc>
                <a:spcPct val="115000"/>
              </a:lnSpc>
              <a:spcBef>
                <a:spcPts val="1600"/>
              </a:spcBef>
              <a:spcAft>
                <a:spcPts val="1600"/>
              </a:spcAft>
              <a:buClr>
                <a:srgbClr val="000000"/>
              </a:buClr>
              <a:buSzPts val="1400"/>
              <a:buFont typeface="Roboto"/>
              <a:buNone/>
              <a:defRPr sz="1400" b="0" i="0" u="none" strike="noStrike" cap="none">
                <a:solidFill>
                  <a:srgbClr val="000000"/>
                </a:solidFill>
                <a:latin typeface="Roboto"/>
                <a:ea typeface="Roboto"/>
                <a:cs typeface="Roboto"/>
                <a:sym typeface="Roboto"/>
              </a:defRPr>
            </a:lvl9pPr>
          </a:lstStyle>
          <a:p>
            <a:r>
              <a:rPr lang="en-AU" kern="1400" dirty="0">
                <a:effectLst/>
                <a:latin typeface="Times New Roman" panose="02020603050405020304" pitchFamily="18" charset="0"/>
                <a:ea typeface="Times New Roman" panose="02020603050405020304" pitchFamily="18" charset="0"/>
              </a:rPr>
              <a:t>URBAN MOVEMENT: Spatial Temporal Data Analysis using Taxi Drivers of Porto, Portugal</a:t>
            </a:r>
          </a:p>
        </p:txBody>
      </p:sp>
      <p:pic>
        <p:nvPicPr>
          <p:cNvPr id="9" name="Video 8">
            <a:extLst>
              <a:ext uri="{FF2B5EF4-FFF2-40B4-BE49-F238E27FC236}">
                <a16:creationId xmlns:a16="http://schemas.microsoft.com/office/drawing/2014/main" id="{270592EF-4C9B-D168-CB63-39DB6CD2BDA9}"/>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9948"/>
    </mc:Choice>
    <mc:Fallback>
      <p:transition spd="slow" advTm="9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8" name="Picture 7" descr="Boats on the water next to a city&#10;&#10;Description automatically generated">
            <a:extLst>
              <a:ext uri="{FF2B5EF4-FFF2-40B4-BE49-F238E27FC236}">
                <a16:creationId xmlns:a16="http://schemas.microsoft.com/office/drawing/2014/main" id="{2CA30589-2831-AF24-C24B-7BA5D49A26B5}"/>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221618" y="3531150"/>
            <a:ext cx="4433994" cy="2347660"/>
          </a:xfrm>
          <a:prstGeom prst="ellipse">
            <a:avLst/>
          </a:prstGeom>
        </p:spPr>
      </p:pic>
      <p:cxnSp>
        <p:nvCxnSpPr>
          <p:cNvPr id="209" name="Google Shape;209;p18"/>
          <p:cNvCxnSpPr>
            <a:endCxn id="210" idx="2"/>
          </p:cNvCxnSpPr>
          <p:nvPr/>
        </p:nvCxnSpPr>
        <p:spPr>
          <a:xfrm>
            <a:off x="5143430" y="4032530"/>
            <a:ext cx="1183800" cy="375300"/>
          </a:xfrm>
          <a:prstGeom prst="bentConnector3">
            <a:avLst>
              <a:gd name="adj1" fmla="val 50000"/>
            </a:avLst>
          </a:prstGeom>
          <a:noFill/>
          <a:ln w="9525" cap="flat" cmpd="sng">
            <a:solidFill>
              <a:schemeClr val="accent5"/>
            </a:solidFill>
            <a:prstDash val="solid"/>
            <a:round/>
            <a:headEnd type="none" w="med" len="med"/>
            <a:tailEnd type="none" w="med" len="med"/>
          </a:ln>
        </p:spPr>
      </p:cxnSp>
      <p:cxnSp>
        <p:nvCxnSpPr>
          <p:cNvPr id="213" name="Google Shape;213;p18"/>
          <p:cNvCxnSpPr>
            <a:stCxn id="214" idx="2"/>
          </p:cNvCxnSpPr>
          <p:nvPr/>
        </p:nvCxnSpPr>
        <p:spPr>
          <a:xfrm rot="10800000">
            <a:off x="5788205" y="2959442"/>
            <a:ext cx="524100" cy="0"/>
          </a:xfrm>
          <a:prstGeom prst="straightConnector1">
            <a:avLst/>
          </a:prstGeom>
          <a:noFill/>
          <a:ln w="9525" cap="flat" cmpd="sng">
            <a:solidFill>
              <a:schemeClr val="accent6"/>
            </a:solidFill>
            <a:prstDash val="solid"/>
            <a:round/>
            <a:headEnd type="none" w="med" len="med"/>
            <a:tailEnd type="none" w="med" len="med"/>
          </a:ln>
        </p:spPr>
      </p:cxnSp>
      <p:cxnSp>
        <p:nvCxnSpPr>
          <p:cNvPr id="217" name="Google Shape;217;p18"/>
          <p:cNvCxnSpPr>
            <a:endCxn id="218" idx="2"/>
          </p:cNvCxnSpPr>
          <p:nvPr/>
        </p:nvCxnSpPr>
        <p:spPr>
          <a:xfrm rot="10800000" flipH="1">
            <a:off x="5157230" y="1394805"/>
            <a:ext cx="1170000" cy="498000"/>
          </a:xfrm>
          <a:prstGeom prst="bentConnector3">
            <a:avLst>
              <a:gd name="adj1" fmla="val 50000"/>
            </a:avLst>
          </a:prstGeom>
          <a:noFill/>
          <a:ln w="9525" cap="flat" cmpd="sng">
            <a:solidFill>
              <a:schemeClr val="accent2"/>
            </a:solidFill>
            <a:prstDash val="solid"/>
            <a:round/>
            <a:headEnd type="none" w="med" len="med"/>
            <a:tailEnd type="none" w="med" len="med"/>
          </a:ln>
        </p:spPr>
      </p:cxnSp>
      <p:sp>
        <p:nvSpPr>
          <p:cNvPr id="219" name="Google Shape;219;p18"/>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solidFill>
                  <a:schemeClr val="dk1"/>
                </a:solidFill>
              </a:rPr>
              <a:t>Dataset &amp; context</a:t>
            </a:r>
            <a:endParaRPr dirty="0"/>
          </a:p>
        </p:txBody>
      </p:sp>
      <p:grpSp>
        <p:nvGrpSpPr>
          <p:cNvPr id="220" name="Google Shape;220;p18"/>
          <p:cNvGrpSpPr/>
          <p:nvPr/>
        </p:nvGrpSpPr>
        <p:grpSpPr>
          <a:xfrm>
            <a:off x="3315658" y="1700767"/>
            <a:ext cx="2512460" cy="2509885"/>
            <a:chOff x="1187925" y="238125"/>
            <a:chExt cx="5244125" cy="5238750"/>
          </a:xfrm>
        </p:grpSpPr>
        <p:sp>
          <p:nvSpPr>
            <p:cNvPr id="221" name="Google Shape;221;p18"/>
            <p:cNvSpPr/>
            <p:nvPr/>
          </p:nvSpPr>
          <p:spPr>
            <a:xfrm>
              <a:off x="3915075" y="1660975"/>
              <a:ext cx="167100" cy="221000"/>
            </a:xfrm>
            <a:custGeom>
              <a:avLst/>
              <a:gdLst/>
              <a:ahLst/>
              <a:cxnLst/>
              <a:rect l="l" t="t" r="r" b="b"/>
              <a:pathLst>
                <a:path w="6684" h="8840" extrusionOk="0">
                  <a:moveTo>
                    <a:pt x="2587" y="1"/>
                  </a:moveTo>
                  <a:lnTo>
                    <a:pt x="2587" y="1"/>
                  </a:lnTo>
                  <a:lnTo>
                    <a:pt x="2803" y="432"/>
                  </a:lnTo>
                  <a:lnTo>
                    <a:pt x="3019" y="863"/>
                  </a:lnTo>
                  <a:lnTo>
                    <a:pt x="3234" y="1294"/>
                  </a:lnTo>
                  <a:lnTo>
                    <a:pt x="3450" y="1510"/>
                  </a:lnTo>
                  <a:lnTo>
                    <a:pt x="3881" y="1510"/>
                  </a:lnTo>
                  <a:lnTo>
                    <a:pt x="3881" y="1510"/>
                  </a:lnTo>
                  <a:lnTo>
                    <a:pt x="3665" y="2157"/>
                  </a:lnTo>
                  <a:lnTo>
                    <a:pt x="3234" y="2588"/>
                  </a:lnTo>
                  <a:lnTo>
                    <a:pt x="3234" y="2588"/>
                  </a:lnTo>
                  <a:lnTo>
                    <a:pt x="4743" y="4744"/>
                  </a:lnTo>
                  <a:lnTo>
                    <a:pt x="5606" y="5606"/>
                  </a:lnTo>
                  <a:lnTo>
                    <a:pt x="6684" y="6253"/>
                  </a:lnTo>
                  <a:lnTo>
                    <a:pt x="6684" y="6253"/>
                  </a:lnTo>
                  <a:lnTo>
                    <a:pt x="6684" y="7331"/>
                  </a:lnTo>
                  <a:lnTo>
                    <a:pt x="6252" y="7978"/>
                  </a:lnTo>
                  <a:lnTo>
                    <a:pt x="5390" y="8193"/>
                  </a:lnTo>
                  <a:lnTo>
                    <a:pt x="4528" y="8409"/>
                  </a:lnTo>
                  <a:lnTo>
                    <a:pt x="2587" y="8624"/>
                  </a:lnTo>
                  <a:lnTo>
                    <a:pt x="1725" y="8624"/>
                  </a:lnTo>
                  <a:lnTo>
                    <a:pt x="863" y="8840"/>
                  </a:lnTo>
                  <a:lnTo>
                    <a:pt x="863" y="8840"/>
                  </a:lnTo>
                  <a:lnTo>
                    <a:pt x="1078" y="8409"/>
                  </a:lnTo>
                  <a:lnTo>
                    <a:pt x="1078" y="7978"/>
                  </a:lnTo>
                  <a:lnTo>
                    <a:pt x="1078" y="7115"/>
                  </a:lnTo>
                  <a:lnTo>
                    <a:pt x="1078" y="6684"/>
                  </a:lnTo>
                  <a:lnTo>
                    <a:pt x="1294" y="6253"/>
                  </a:lnTo>
                  <a:lnTo>
                    <a:pt x="1725" y="6037"/>
                  </a:lnTo>
                  <a:lnTo>
                    <a:pt x="2372" y="5606"/>
                  </a:lnTo>
                  <a:lnTo>
                    <a:pt x="2372" y="5606"/>
                  </a:lnTo>
                  <a:lnTo>
                    <a:pt x="2372" y="5175"/>
                  </a:lnTo>
                  <a:lnTo>
                    <a:pt x="2156" y="4744"/>
                  </a:lnTo>
                  <a:lnTo>
                    <a:pt x="1510" y="4097"/>
                  </a:lnTo>
                  <a:lnTo>
                    <a:pt x="647" y="3666"/>
                  </a:lnTo>
                  <a:lnTo>
                    <a:pt x="216" y="3450"/>
                  </a:lnTo>
                  <a:lnTo>
                    <a:pt x="0" y="3019"/>
                  </a:lnTo>
                  <a:lnTo>
                    <a:pt x="0" y="3019"/>
                  </a:lnTo>
                  <a:lnTo>
                    <a:pt x="0" y="2372"/>
                  </a:lnTo>
                  <a:lnTo>
                    <a:pt x="0" y="1726"/>
                  </a:lnTo>
                  <a:lnTo>
                    <a:pt x="216" y="1294"/>
                  </a:lnTo>
                  <a:lnTo>
                    <a:pt x="647" y="863"/>
                  </a:lnTo>
                  <a:lnTo>
                    <a:pt x="1510" y="432"/>
                  </a:lnTo>
                  <a:lnTo>
                    <a:pt x="2587" y="1"/>
                  </a:lnTo>
                  <a:lnTo>
                    <a:pt x="2587" y="1"/>
                  </a:lnTo>
                  <a:close/>
                </a:path>
              </a:pathLst>
            </a:custGeom>
            <a:solidFill>
              <a:srgbClr val="025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a:off x="3812675" y="1752600"/>
              <a:ext cx="113200" cy="97050"/>
            </a:xfrm>
            <a:custGeom>
              <a:avLst/>
              <a:gdLst/>
              <a:ahLst/>
              <a:cxnLst/>
              <a:rect l="l" t="t" r="r" b="b"/>
              <a:pathLst>
                <a:path w="4528" h="3882" extrusionOk="0">
                  <a:moveTo>
                    <a:pt x="4528" y="648"/>
                  </a:moveTo>
                  <a:lnTo>
                    <a:pt x="4528" y="648"/>
                  </a:lnTo>
                  <a:lnTo>
                    <a:pt x="4096" y="1510"/>
                  </a:lnTo>
                  <a:lnTo>
                    <a:pt x="3881" y="2157"/>
                  </a:lnTo>
                  <a:lnTo>
                    <a:pt x="3881" y="3019"/>
                  </a:lnTo>
                  <a:lnTo>
                    <a:pt x="3881" y="3019"/>
                  </a:lnTo>
                  <a:lnTo>
                    <a:pt x="1941" y="3666"/>
                  </a:lnTo>
                  <a:lnTo>
                    <a:pt x="1078" y="3881"/>
                  </a:lnTo>
                  <a:lnTo>
                    <a:pt x="431" y="3881"/>
                  </a:lnTo>
                  <a:lnTo>
                    <a:pt x="0" y="3666"/>
                  </a:lnTo>
                  <a:lnTo>
                    <a:pt x="0" y="3666"/>
                  </a:lnTo>
                  <a:lnTo>
                    <a:pt x="431" y="2588"/>
                  </a:lnTo>
                  <a:lnTo>
                    <a:pt x="647" y="1941"/>
                  </a:lnTo>
                  <a:lnTo>
                    <a:pt x="431" y="1294"/>
                  </a:lnTo>
                  <a:lnTo>
                    <a:pt x="431" y="1294"/>
                  </a:lnTo>
                  <a:lnTo>
                    <a:pt x="2372" y="216"/>
                  </a:lnTo>
                  <a:lnTo>
                    <a:pt x="3019" y="1"/>
                  </a:lnTo>
                  <a:lnTo>
                    <a:pt x="3450" y="1"/>
                  </a:lnTo>
                  <a:lnTo>
                    <a:pt x="4096" y="216"/>
                  </a:lnTo>
                  <a:lnTo>
                    <a:pt x="4528" y="648"/>
                  </a:lnTo>
                  <a:lnTo>
                    <a:pt x="4528" y="648"/>
                  </a:lnTo>
                  <a:close/>
                </a:path>
              </a:pathLst>
            </a:custGeom>
            <a:solidFill>
              <a:srgbClr val="025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a:off x="5138525" y="3574325"/>
              <a:ext cx="194050" cy="361125"/>
            </a:xfrm>
            <a:custGeom>
              <a:avLst/>
              <a:gdLst/>
              <a:ahLst/>
              <a:cxnLst/>
              <a:rect l="l" t="t" r="r" b="b"/>
              <a:pathLst>
                <a:path w="7762" h="14445" extrusionOk="0">
                  <a:moveTo>
                    <a:pt x="6899" y="0"/>
                  </a:moveTo>
                  <a:lnTo>
                    <a:pt x="6899" y="0"/>
                  </a:lnTo>
                  <a:lnTo>
                    <a:pt x="7330" y="862"/>
                  </a:lnTo>
                  <a:lnTo>
                    <a:pt x="7546" y="1725"/>
                  </a:lnTo>
                  <a:lnTo>
                    <a:pt x="7762" y="2587"/>
                  </a:lnTo>
                  <a:lnTo>
                    <a:pt x="7762" y="3449"/>
                  </a:lnTo>
                  <a:lnTo>
                    <a:pt x="7330" y="5174"/>
                  </a:lnTo>
                  <a:lnTo>
                    <a:pt x="6684" y="6899"/>
                  </a:lnTo>
                  <a:lnTo>
                    <a:pt x="5174" y="10564"/>
                  </a:lnTo>
                  <a:lnTo>
                    <a:pt x="4312" y="12288"/>
                  </a:lnTo>
                  <a:lnTo>
                    <a:pt x="3881" y="13798"/>
                  </a:lnTo>
                  <a:lnTo>
                    <a:pt x="3881" y="13798"/>
                  </a:lnTo>
                  <a:lnTo>
                    <a:pt x="2372" y="14229"/>
                  </a:lnTo>
                  <a:lnTo>
                    <a:pt x="1725" y="14444"/>
                  </a:lnTo>
                  <a:lnTo>
                    <a:pt x="863" y="14013"/>
                  </a:lnTo>
                  <a:lnTo>
                    <a:pt x="863" y="14013"/>
                  </a:lnTo>
                  <a:lnTo>
                    <a:pt x="216" y="13366"/>
                  </a:lnTo>
                  <a:lnTo>
                    <a:pt x="0" y="12504"/>
                  </a:lnTo>
                  <a:lnTo>
                    <a:pt x="0" y="11642"/>
                  </a:lnTo>
                  <a:lnTo>
                    <a:pt x="216" y="10995"/>
                  </a:lnTo>
                  <a:lnTo>
                    <a:pt x="863" y="9486"/>
                  </a:lnTo>
                  <a:lnTo>
                    <a:pt x="1294" y="8192"/>
                  </a:lnTo>
                  <a:lnTo>
                    <a:pt x="1294" y="8192"/>
                  </a:lnTo>
                  <a:lnTo>
                    <a:pt x="1294" y="7114"/>
                  </a:lnTo>
                  <a:lnTo>
                    <a:pt x="1078" y="6252"/>
                  </a:lnTo>
                  <a:lnTo>
                    <a:pt x="1078" y="5390"/>
                  </a:lnTo>
                  <a:lnTo>
                    <a:pt x="1078" y="4958"/>
                  </a:lnTo>
                  <a:lnTo>
                    <a:pt x="1294" y="4527"/>
                  </a:lnTo>
                  <a:lnTo>
                    <a:pt x="1294" y="4527"/>
                  </a:lnTo>
                  <a:lnTo>
                    <a:pt x="1941" y="4096"/>
                  </a:lnTo>
                  <a:lnTo>
                    <a:pt x="2587" y="3881"/>
                  </a:lnTo>
                  <a:lnTo>
                    <a:pt x="3450" y="3665"/>
                  </a:lnTo>
                  <a:lnTo>
                    <a:pt x="4097" y="3234"/>
                  </a:lnTo>
                  <a:lnTo>
                    <a:pt x="4097" y="3234"/>
                  </a:lnTo>
                  <a:lnTo>
                    <a:pt x="4959" y="2587"/>
                  </a:lnTo>
                  <a:lnTo>
                    <a:pt x="5606" y="1725"/>
                  </a:lnTo>
                  <a:lnTo>
                    <a:pt x="6252" y="862"/>
                  </a:lnTo>
                  <a:lnTo>
                    <a:pt x="6899" y="0"/>
                  </a:lnTo>
                  <a:close/>
                </a:path>
              </a:pathLst>
            </a:custGeom>
            <a:solidFill>
              <a:srgbClr val="025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a:off x="5138525" y="3574325"/>
              <a:ext cx="194050" cy="361125"/>
            </a:xfrm>
            <a:custGeom>
              <a:avLst/>
              <a:gdLst/>
              <a:ahLst/>
              <a:cxnLst/>
              <a:rect l="l" t="t" r="r" b="b"/>
              <a:pathLst>
                <a:path w="7762" h="14445" fill="none" extrusionOk="0">
                  <a:moveTo>
                    <a:pt x="6899" y="0"/>
                  </a:moveTo>
                  <a:lnTo>
                    <a:pt x="6899" y="0"/>
                  </a:lnTo>
                  <a:lnTo>
                    <a:pt x="7330" y="862"/>
                  </a:lnTo>
                  <a:lnTo>
                    <a:pt x="7546" y="1725"/>
                  </a:lnTo>
                  <a:lnTo>
                    <a:pt x="7762" y="2587"/>
                  </a:lnTo>
                  <a:lnTo>
                    <a:pt x="7762" y="3449"/>
                  </a:lnTo>
                  <a:lnTo>
                    <a:pt x="7330" y="5174"/>
                  </a:lnTo>
                  <a:lnTo>
                    <a:pt x="6684" y="6899"/>
                  </a:lnTo>
                  <a:lnTo>
                    <a:pt x="5174" y="10564"/>
                  </a:lnTo>
                  <a:lnTo>
                    <a:pt x="4312" y="12288"/>
                  </a:lnTo>
                  <a:lnTo>
                    <a:pt x="3881" y="13798"/>
                  </a:lnTo>
                  <a:lnTo>
                    <a:pt x="3881" y="13798"/>
                  </a:lnTo>
                  <a:lnTo>
                    <a:pt x="2372" y="14229"/>
                  </a:lnTo>
                  <a:lnTo>
                    <a:pt x="1725" y="14444"/>
                  </a:lnTo>
                  <a:lnTo>
                    <a:pt x="863" y="14013"/>
                  </a:lnTo>
                  <a:lnTo>
                    <a:pt x="863" y="14013"/>
                  </a:lnTo>
                  <a:lnTo>
                    <a:pt x="216" y="13366"/>
                  </a:lnTo>
                  <a:lnTo>
                    <a:pt x="0" y="12504"/>
                  </a:lnTo>
                  <a:lnTo>
                    <a:pt x="0" y="11642"/>
                  </a:lnTo>
                  <a:lnTo>
                    <a:pt x="216" y="10995"/>
                  </a:lnTo>
                  <a:lnTo>
                    <a:pt x="863" y="9486"/>
                  </a:lnTo>
                  <a:lnTo>
                    <a:pt x="1294" y="8192"/>
                  </a:lnTo>
                  <a:lnTo>
                    <a:pt x="1294" y="8192"/>
                  </a:lnTo>
                  <a:lnTo>
                    <a:pt x="1294" y="7114"/>
                  </a:lnTo>
                  <a:lnTo>
                    <a:pt x="1078" y="6252"/>
                  </a:lnTo>
                  <a:lnTo>
                    <a:pt x="1078" y="5390"/>
                  </a:lnTo>
                  <a:lnTo>
                    <a:pt x="1078" y="4958"/>
                  </a:lnTo>
                  <a:lnTo>
                    <a:pt x="1294" y="4527"/>
                  </a:lnTo>
                  <a:lnTo>
                    <a:pt x="1294" y="4527"/>
                  </a:lnTo>
                  <a:lnTo>
                    <a:pt x="1941" y="4096"/>
                  </a:lnTo>
                  <a:lnTo>
                    <a:pt x="2587" y="3881"/>
                  </a:lnTo>
                  <a:lnTo>
                    <a:pt x="3450" y="3665"/>
                  </a:lnTo>
                  <a:lnTo>
                    <a:pt x="4097" y="3234"/>
                  </a:lnTo>
                  <a:lnTo>
                    <a:pt x="4097" y="3234"/>
                  </a:lnTo>
                  <a:lnTo>
                    <a:pt x="4959" y="2587"/>
                  </a:lnTo>
                  <a:lnTo>
                    <a:pt x="5606" y="1725"/>
                  </a:lnTo>
                  <a:lnTo>
                    <a:pt x="6252" y="862"/>
                  </a:lnTo>
                  <a:lnTo>
                    <a:pt x="689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a:off x="1651425" y="696225"/>
              <a:ext cx="4317125" cy="4322550"/>
            </a:xfrm>
            <a:custGeom>
              <a:avLst/>
              <a:gdLst/>
              <a:ahLst/>
              <a:cxnLst/>
              <a:rect l="l" t="t" r="r" b="b"/>
              <a:pathLst>
                <a:path w="172685" h="172902" extrusionOk="0">
                  <a:moveTo>
                    <a:pt x="172685" y="86451"/>
                  </a:moveTo>
                  <a:lnTo>
                    <a:pt x="172685" y="86451"/>
                  </a:lnTo>
                  <a:lnTo>
                    <a:pt x="172685" y="90978"/>
                  </a:lnTo>
                  <a:lnTo>
                    <a:pt x="172253" y="95290"/>
                  </a:lnTo>
                  <a:lnTo>
                    <a:pt x="171822" y="99602"/>
                  </a:lnTo>
                  <a:lnTo>
                    <a:pt x="170960" y="103914"/>
                  </a:lnTo>
                  <a:lnTo>
                    <a:pt x="170098" y="108010"/>
                  </a:lnTo>
                  <a:lnTo>
                    <a:pt x="168804" y="112106"/>
                  </a:lnTo>
                  <a:lnTo>
                    <a:pt x="167511" y="116202"/>
                  </a:lnTo>
                  <a:lnTo>
                    <a:pt x="166001" y="120082"/>
                  </a:lnTo>
                  <a:lnTo>
                    <a:pt x="164277" y="123963"/>
                  </a:lnTo>
                  <a:lnTo>
                    <a:pt x="162337" y="127628"/>
                  </a:lnTo>
                  <a:lnTo>
                    <a:pt x="160181" y="131293"/>
                  </a:lnTo>
                  <a:lnTo>
                    <a:pt x="158025" y="134742"/>
                  </a:lnTo>
                  <a:lnTo>
                    <a:pt x="155653" y="138192"/>
                  </a:lnTo>
                  <a:lnTo>
                    <a:pt x="153066" y="141426"/>
                  </a:lnTo>
                  <a:lnTo>
                    <a:pt x="150264" y="144444"/>
                  </a:lnTo>
                  <a:lnTo>
                    <a:pt x="147461" y="147462"/>
                  </a:lnTo>
                  <a:lnTo>
                    <a:pt x="144443" y="150480"/>
                  </a:lnTo>
                  <a:lnTo>
                    <a:pt x="141209" y="153067"/>
                  </a:lnTo>
                  <a:lnTo>
                    <a:pt x="137975" y="155654"/>
                  </a:lnTo>
                  <a:lnTo>
                    <a:pt x="134742" y="158026"/>
                  </a:lnTo>
                  <a:lnTo>
                    <a:pt x="131077" y="160397"/>
                  </a:lnTo>
                  <a:lnTo>
                    <a:pt x="127627" y="162337"/>
                  </a:lnTo>
                  <a:lnTo>
                    <a:pt x="123747" y="164278"/>
                  </a:lnTo>
                  <a:lnTo>
                    <a:pt x="120082" y="166002"/>
                  </a:lnTo>
                  <a:lnTo>
                    <a:pt x="115986" y="167512"/>
                  </a:lnTo>
                  <a:lnTo>
                    <a:pt x="112105" y="169021"/>
                  </a:lnTo>
                  <a:lnTo>
                    <a:pt x="108009" y="170099"/>
                  </a:lnTo>
                  <a:lnTo>
                    <a:pt x="103697" y="170961"/>
                  </a:lnTo>
                  <a:lnTo>
                    <a:pt x="99601" y="171823"/>
                  </a:lnTo>
                  <a:lnTo>
                    <a:pt x="95289" y="172470"/>
                  </a:lnTo>
                  <a:lnTo>
                    <a:pt x="90762" y="172686"/>
                  </a:lnTo>
                  <a:lnTo>
                    <a:pt x="86450" y="172901"/>
                  </a:lnTo>
                  <a:lnTo>
                    <a:pt x="86450" y="172901"/>
                  </a:lnTo>
                  <a:lnTo>
                    <a:pt x="81923" y="172686"/>
                  </a:lnTo>
                  <a:lnTo>
                    <a:pt x="77611" y="172470"/>
                  </a:lnTo>
                  <a:lnTo>
                    <a:pt x="73300" y="171823"/>
                  </a:lnTo>
                  <a:lnTo>
                    <a:pt x="68988" y="170961"/>
                  </a:lnTo>
                  <a:lnTo>
                    <a:pt x="64892" y="170099"/>
                  </a:lnTo>
                  <a:lnTo>
                    <a:pt x="60796" y="169021"/>
                  </a:lnTo>
                  <a:lnTo>
                    <a:pt x="56699" y="167512"/>
                  </a:lnTo>
                  <a:lnTo>
                    <a:pt x="52819" y="166002"/>
                  </a:lnTo>
                  <a:lnTo>
                    <a:pt x="48938" y="164278"/>
                  </a:lnTo>
                  <a:lnTo>
                    <a:pt x="45273" y="162337"/>
                  </a:lnTo>
                  <a:lnTo>
                    <a:pt x="41608" y="160397"/>
                  </a:lnTo>
                  <a:lnTo>
                    <a:pt x="38159" y="158026"/>
                  </a:lnTo>
                  <a:lnTo>
                    <a:pt x="34710" y="155654"/>
                  </a:lnTo>
                  <a:lnTo>
                    <a:pt x="31476" y="153067"/>
                  </a:lnTo>
                  <a:lnTo>
                    <a:pt x="28242" y="150480"/>
                  </a:lnTo>
                  <a:lnTo>
                    <a:pt x="25224" y="147462"/>
                  </a:lnTo>
                  <a:lnTo>
                    <a:pt x="22421" y="144444"/>
                  </a:lnTo>
                  <a:lnTo>
                    <a:pt x="19834" y="141426"/>
                  </a:lnTo>
                  <a:lnTo>
                    <a:pt x="17247" y="138192"/>
                  </a:lnTo>
                  <a:lnTo>
                    <a:pt x="14660" y="134742"/>
                  </a:lnTo>
                  <a:lnTo>
                    <a:pt x="12504" y="131293"/>
                  </a:lnTo>
                  <a:lnTo>
                    <a:pt x="10349" y="127628"/>
                  </a:lnTo>
                  <a:lnTo>
                    <a:pt x="8624" y="123963"/>
                  </a:lnTo>
                  <a:lnTo>
                    <a:pt x="6899" y="120082"/>
                  </a:lnTo>
                  <a:lnTo>
                    <a:pt x="5174" y="116202"/>
                  </a:lnTo>
                  <a:lnTo>
                    <a:pt x="3881" y="112106"/>
                  </a:lnTo>
                  <a:lnTo>
                    <a:pt x="2803" y="108010"/>
                  </a:lnTo>
                  <a:lnTo>
                    <a:pt x="1725" y="103914"/>
                  </a:lnTo>
                  <a:lnTo>
                    <a:pt x="1078" y="99602"/>
                  </a:lnTo>
                  <a:lnTo>
                    <a:pt x="432" y="95290"/>
                  </a:lnTo>
                  <a:lnTo>
                    <a:pt x="216" y="90978"/>
                  </a:lnTo>
                  <a:lnTo>
                    <a:pt x="0" y="86451"/>
                  </a:lnTo>
                  <a:lnTo>
                    <a:pt x="0" y="86451"/>
                  </a:lnTo>
                  <a:lnTo>
                    <a:pt x="216" y="81924"/>
                  </a:lnTo>
                  <a:lnTo>
                    <a:pt x="432" y="77612"/>
                  </a:lnTo>
                  <a:lnTo>
                    <a:pt x="1078" y="73300"/>
                  </a:lnTo>
                  <a:lnTo>
                    <a:pt x="1725" y="68989"/>
                  </a:lnTo>
                  <a:lnTo>
                    <a:pt x="2803" y="64892"/>
                  </a:lnTo>
                  <a:lnTo>
                    <a:pt x="3881" y="60796"/>
                  </a:lnTo>
                  <a:lnTo>
                    <a:pt x="5174" y="56700"/>
                  </a:lnTo>
                  <a:lnTo>
                    <a:pt x="6899" y="52820"/>
                  </a:lnTo>
                  <a:lnTo>
                    <a:pt x="8624" y="48939"/>
                  </a:lnTo>
                  <a:lnTo>
                    <a:pt x="10349" y="45274"/>
                  </a:lnTo>
                  <a:lnTo>
                    <a:pt x="12504" y="41609"/>
                  </a:lnTo>
                  <a:lnTo>
                    <a:pt x="14660" y="38160"/>
                  </a:lnTo>
                  <a:lnTo>
                    <a:pt x="17247" y="34710"/>
                  </a:lnTo>
                  <a:lnTo>
                    <a:pt x="19834" y="31476"/>
                  </a:lnTo>
                  <a:lnTo>
                    <a:pt x="22421" y="28458"/>
                  </a:lnTo>
                  <a:lnTo>
                    <a:pt x="25224" y="25440"/>
                  </a:lnTo>
                  <a:lnTo>
                    <a:pt x="28242" y="22637"/>
                  </a:lnTo>
                  <a:lnTo>
                    <a:pt x="31476" y="19835"/>
                  </a:lnTo>
                  <a:lnTo>
                    <a:pt x="34710" y="17248"/>
                  </a:lnTo>
                  <a:lnTo>
                    <a:pt x="38159" y="14876"/>
                  </a:lnTo>
                  <a:lnTo>
                    <a:pt x="41608" y="12505"/>
                  </a:lnTo>
                  <a:lnTo>
                    <a:pt x="45273" y="10565"/>
                  </a:lnTo>
                  <a:lnTo>
                    <a:pt x="48938" y="8624"/>
                  </a:lnTo>
                  <a:lnTo>
                    <a:pt x="52819" y="6900"/>
                  </a:lnTo>
                  <a:lnTo>
                    <a:pt x="56699" y="5391"/>
                  </a:lnTo>
                  <a:lnTo>
                    <a:pt x="60796" y="3881"/>
                  </a:lnTo>
                  <a:lnTo>
                    <a:pt x="64892" y="2803"/>
                  </a:lnTo>
                  <a:lnTo>
                    <a:pt x="68988" y="1941"/>
                  </a:lnTo>
                  <a:lnTo>
                    <a:pt x="73300" y="1079"/>
                  </a:lnTo>
                  <a:lnTo>
                    <a:pt x="77611" y="648"/>
                  </a:lnTo>
                  <a:lnTo>
                    <a:pt x="81923" y="216"/>
                  </a:lnTo>
                  <a:lnTo>
                    <a:pt x="86450" y="1"/>
                  </a:lnTo>
                  <a:lnTo>
                    <a:pt x="86450" y="1"/>
                  </a:lnTo>
                  <a:lnTo>
                    <a:pt x="90762" y="216"/>
                  </a:lnTo>
                  <a:lnTo>
                    <a:pt x="95289" y="648"/>
                  </a:lnTo>
                  <a:lnTo>
                    <a:pt x="99601" y="1079"/>
                  </a:lnTo>
                  <a:lnTo>
                    <a:pt x="103697" y="1941"/>
                  </a:lnTo>
                  <a:lnTo>
                    <a:pt x="108009" y="2803"/>
                  </a:lnTo>
                  <a:lnTo>
                    <a:pt x="112105" y="3881"/>
                  </a:lnTo>
                  <a:lnTo>
                    <a:pt x="115986" y="5391"/>
                  </a:lnTo>
                  <a:lnTo>
                    <a:pt x="120082" y="6900"/>
                  </a:lnTo>
                  <a:lnTo>
                    <a:pt x="123747" y="8624"/>
                  </a:lnTo>
                  <a:lnTo>
                    <a:pt x="127627" y="10565"/>
                  </a:lnTo>
                  <a:lnTo>
                    <a:pt x="131077" y="12505"/>
                  </a:lnTo>
                  <a:lnTo>
                    <a:pt x="134742" y="14876"/>
                  </a:lnTo>
                  <a:lnTo>
                    <a:pt x="137975" y="17248"/>
                  </a:lnTo>
                  <a:lnTo>
                    <a:pt x="141209" y="19835"/>
                  </a:lnTo>
                  <a:lnTo>
                    <a:pt x="144443" y="22637"/>
                  </a:lnTo>
                  <a:lnTo>
                    <a:pt x="147461" y="25440"/>
                  </a:lnTo>
                  <a:lnTo>
                    <a:pt x="150264" y="28458"/>
                  </a:lnTo>
                  <a:lnTo>
                    <a:pt x="153066" y="31476"/>
                  </a:lnTo>
                  <a:lnTo>
                    <a:pt x="155653" y="34710"/>
                  </a:lnTo>
                  <a:lnTo>
                    <a:pt x="158025" y="38160"/>
                  </a:lnTo>
                  <a:lnTo>
                    <a:pt x="160181" y="41609"/>
                  </a:lnTo>
                  <a:lnTo>
                    <a:pt x="162337" y="45274"/>
                  </a:lnTo>
                  <a:lnTo>
                    <a:pt x="164277" y="48939"/>
                  </a:lnTo>
                  <a:lnTo>
                    <a:pt x="166001" y="52820"/>
                  </a:lnTo>
                  <a:lnTo>
                    <a:pt x="167511" y="56700"/>
                  </a:lnTo>
                  <a:lnTo>
                    <a:pt x="168804" y="60796"/>
                  </a:lnTo>
                  <a:lnTo>
                    <a:pt x="170098" y="64892"/>
                  </a:lnTo>
                  <a:lnTo>
                    <a:pt x="170960" y="68989"/>
                  </a:lnTo>
                  <a:lnTo>
                    <a:pt x="171822" y="73300"/>
                  </a:lnTo>
                  <a:lnTo>
                    <a:pt x="172253" y="77612"/>
                  </a:lnTo>
                  <a:lnTo>
                    <a:pt x="172685" y="81924"/>
                  </a:lnTo>
                  <a:lnTo>
                    <a:pt x="172685" y="86451"/>
                  </a:lnTo>
                  <a:close/>
                </a:path>
              </a:pathLst>
            </a:custGeom>
            <a:solidFill>
              <a:srgbClr val="53C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8"/>
            <p:cNvSpPr/>
            <p:nvPr/>
          </p:nvSpPr>
          <p:spPr>
            <a:xfrm>
              <a:off x="1651425" y="696225"/>
              <a:ext cx="4317125" cy="4322550"/>
            </a:xfrm>
            <a:custGeom>
              <a:avLst/>
              <a:gdLst/>
              <a:ahLst/>
              <a:cxnLst/>
              <a:rect l="l" t="t" r="r" b="b"/>
              <a:pathLst>
                <a:path w="172685" h="172902" fill="none" extrusionOk="0">
                  <a:moveTo>
                    <a:pt x="172685" y="86451"/>
                  </a:moveTo>
                  <a:lnTo>
                    <a:pt x="172685" y="86451"/>
                  </a:lnTo>
                  <a:lnTo>
                    <a:pt x="172685" y="90978"/>
                  </a:lnTo>
                  <a:lnTo>
                    <a:pt x="172253" y="95290"/>
                  </a:lnTo>
                  <a:lnTo>
                    <a:pt x="171822" y="99602"/>
                  </a:lnTo>
                  <a:lnTo>
                    <a:pt x="170960" y="103914"/>
                  </a:lnTo>
                  <a:lnTo>
                    <a:pt x="170098" y="108010"/>
                  </a:lnTo>
                  <a:lnTo>
                    <a:pt x="168804" y="112106"/>
                  </a:lnTo>
                  <a:lnTo>
                    <a:pt x="167511" y="116202"/>
                  </a:lnTo>
                  <a:lnTo>
                    <a:pt x="166001" y="120082"/>
                  </a:lnTo>
                  <a:lnTo>
                    <a:pt x="164277" y="123963"/>
                  </a:lnTo>
                  <a:lnTo>
                    <a:pt x="162337" y="127628"/>
                  </a:lnTo>
                  <a:lnTo>
                    <a:pt x="160181" y="131293"/>
                  </a:lnTo>
                  <a:lnTo>
                    <a:pt x="158025" y="134742"/>
                  </a:lnTo>
                  <a:lnTo>
                    <a:pt x="155653" y="138192"/>
                  </a:lnTo>
                  <a:lnTo>
                    <a:pt x="153066" y="141426"/>
                  </a:lnTo>
                  <a:lnTo>
                    <a:pt x="150264" y="144444"/>
                  </a:lnTo>
                  <a:lnTo>
                    <a:pt x="147461" y="147462"/>
                  </a:lnTo>
                  <a:lnTo>
                    <a:pt x="144443" y="150480"/>
                  </a:lnTo>
                  <a:lnTo>
                    <a:pt x="141209" y="153067"/>
                  </a:lnTo>
                  <a:lnTo>
                    <a:pt x="137975" y="155654"/>
                  </a:lnTo>
                  <a:lnTo>
                    <a:pt x="134742" y="158026"/>
                  </a:lnTo>
                  <a:lnTo>
                    <a:pt x="131077" y="160397"/>
                  </a:lnTo>
                  <a:lnTo>
                    <a:pt x="127627" y="162337"/>
                  </a:lnTo>
                  <a:lnTo>
                    <a:pt x="123747" y="164278"/>
                  </a:lnTo>
                  <a:lnTo>
                    <a:pt x="120082" y="166002"/>
                  </a:lnTo>
                  <a:lnTo>
                    <a:pt x="115986" y="167512"/>
                  </a:lnTo>
                  <a:lnTo>
                    <a:pt x="112105" y="169021"/>
                  </a:lnTo>
                  <a:lnTo>
                    <a:pt x="108009" y="170099"/>
                  </a:lnTo>
                  <a:lnTo>
                    <a:pt x="103697" y="170961"/>
                  </a:lnTo>
                  <a:lnTo>
                    <a:pt x="99601" y="171823"/>
                  </a:lnTo>
                  <a:lnTo>
                    <a:pt x="95289" y="172470"/>
                  </a:lnTo>
                  <a:lnTo>
                    <a:pt x="90762" y="172686"/>
                  </a:lnTo>
                  <a:lnTo>
                    <a:pt x="86450" y="172901"/>
                  </a:lnTo>
                  <a:lnTo>
                    <a:pt x="86450" y="172901"/>
                  </a:lnTo>
                  <a:lnTo>
                    <a:pt x="81923" y="172686"/>
                  </a:lnTo>
                  <a:lnTo>
                    <a:pt x="77611" y="172470"/>
                  </a:lnTo>
                  <a:lnTo>
                    <a:pt x="73300" y="171823"/>
                  </a:lnTo>
                  <a:lnTo>
                    <a:pt x="68988" y="170961"/>
                  </a:lnTo>
                  <a:lnTo>
                    <a:pt x="64892" y="170099"/>
                  </a:lnTo>
                  <a:lnTo>
                    <a:pt x="60796" y="169021"/>
                  </a:lnTo>
                  <a:lnTo>
                    <a:pt x="56699" y="167512"/>
                  </a:lnTo>
                  <a:lnTo>
                    <a:pt x="52819" y="166002"/>
                  </a:lnTo>
                  <a:lnTo>
                    <a:pt x="48938" y="164278"/>
                  </a:lnTo>
                  <a:lnTo>
                    <a:pt x="45273" y="162337"/>
                  </a:lnTo>
                  <a:lnTo>
                    <a:pt x="41608" y="160397"/>
                  </a:lnTo>
                  <a:lnTo>
                    <a:pt x="38159" y="158026"/>
                  </a:lnTo>
                  <a:lnTo>
                    <a:pt x="34710" y="155654"/>
                  </a:lnTo>
                  <a:lnTo>
                    <a:pt x="31476" y="153067"/>
                  </a:lnTo>
                  <a:lnTo>
                    <a:pt x="28242" y="150480"/>
                  </a:lnTo>
                  <a:lnTo>
                    <a:pt x="25224" y="147462"/>
                  </a:lnTo>
                  <a:lnTo>
                    <a:pt x="22421" y="144444"/>
                  </a:lnTo>
                  <a:lnTo>
                    <a:pt x="19834" y="141426"/>
                  </a:lnTo>
                  <a:lnTo>
                    <a:pt x="17247" y="138192"/>
                  </a:lnTo>
                  <a:lnTo>
                    <a:pt x="14660" y="134742"/>
                  </a:lnTo>
                  <a:lnTo>
                    <a:pt x="12504" y="131293"/>
                  </a:lnTo>
                  <a:lnTo>
                    <a:pt x="10349" y="127628"/>
                  </a:lnTo>
                  <a:lnTo>
                    <a:pt x="8624" y="123963"/>
                  </a:lnTo>
                  <a:lnTo>
                    <a:pt x="6899" y="120082"/>
                  </a:lnTo>
                  <a:lnTo>
                    <a:pt x="5174" y="116202"/>
                  </a:lnTo>
                  <a:lnTo>
                    <a:pt x="3881" y="112106"/>
                  </a:lnTo>
                  <a:lnTo>
                    <a:pt x="2803" y="108010"/>
                  </a:lnTo>
                  <a:lnTo>
                    <a:pt x="1725" y="103914"/>
                  </a:lnTo>
                  <a:lnTo>
                    <a:pt x="1078" y="99602"/>
                  </a:lnTo>
                  <a:lnTo>
                    <a:pt x="432" y="95290"/>
                  </a:lnTo>
                  <a:lnTo>
                    <a:pt x="216" y="90978"/>
                  </a:lnTo>
                  <a:lnTo>
                    <a:pt x="0" y="86451"/>
                  </a:lnTo>
                  <a:lnTo>
                    <a:pt x="0" y="86451"/>
                  </a:lnTo>
                  <a:lnTo>
                    <a:pt x="216" y="81924"/>
                  </a:lnTo>
                  <a:lnTo>
                    <a:pt x="432" y="77612"/>
                  </a:lnTo>
                  <a:lnTo>
                    <a:pt x="1078" y="73300"/>
                  </a:lnTo>
                  <a:lnTo>
                    <a:pt x="1725" y="68989"/>
                  </a:lnTo>
                  <a:lnTo>
                    <a:pt x="2803" y="64892"/>
                  </a:lnTo>
                  <a:lnTo>
                    <a:pt x="3881" y="60796"/>
                  </a:lnTo>
                  <a:lnTo>
                    <a:pt x="5174" y="56700"/>
                  </a:lnTo>
                  <a:lnTo>
                    <a:pt x="6899" y="52820"/>
                  </a:lnTo>
                  <a:lnTo>
                    <a:pt x="8624" y="48939"/>
                  </a:lnTo>
                  <a:lnTo>
                    <a:pt x="10349" y="45274"/>
                  </a:lnTo>
                  <a:lnTo>
                    <a:pt x="12504" y="41609"/>
                  </a:lnTo>
                  <a:lnTo>
                    <a:pt x="14660" y="38160"/>
                  </a:lnTo>
                  <a:lnTo>
                    <a:pt x="17247" y="34710"/>
                  </a:lnTo>
                  <a:lnTo>
                    <a:pt x="19834" y="31476"/>
                  </a:lnTo>
                  <a:lnTo>
                    <a:pt x="22421" y="28458"/>
                  </a:lnTo>
                  <a:lnTo>
                    <a:pt x="25224" y="25440"/>
                  </a:lnTo>
                  <a:lnTo>
                    <a:pt x="28242" y="22637"/>
                  </a:lnTo>
                  <a:lnTo>
                    <a:pt x="31476" y="19835"/>
                  </a:lnTo>
                  <a:lnTo>
                    <a:pt x="34710" y="17248"/>
                  </a:lnTo>
                  <a:lnTo>
                    <a:pt x="38159" y="14876"/>
                  </a:lnTo>
                  <a:lnTo>
                    <a:pt x="41608" y="12505"/>
                  </a:lnTo>
                  <a:lnTo>
                    <a:pt x="45273" y="10565"/>
                  </a:lnTo>
                  <a:lnTo>
                    <a:pt x="48938" y="8624"/>
                  </a:lnTo>
                  <a:lnTo>
                    <a:pt x="52819" y="6900"/>
                  </a:lnTo>
                  <a:lnTo>
                    <a:pt x="56699" y="5391"/>
                  </a:lnTo>
                  <a:lnTo>
                    <a:pt x="60796" y="3881"/>
                  </a:lnTo>
                  <a:lnTo>
                    <a:pt x="64892" y="2803"/>
                  </a:lnTo>
                  <a:lnTo>
                    <a:pt x="68988" y="1941"/>
                  </a:lnTo>
                  <a:lnTo>
                    <a:pt x="73300" y="1079"/>
                  </a:lnTo>
                  <a:lnTo>
                    <a:pt x="77611" y="648"/>
                  </a:lnTo>
                  <a:lnTo>
                    <a:pt x="81923" y="216"/>
                  </a:lnTo>
                  <a:lnTo>
                    <a:pt x="86450" y="1"/>
                  </a:lnTo>
                  <a:lnTo>
                    <a:pt x="86450" y="1"/>
                  </a:lnTo>
                  <a:lnTo>
                    <a:pt x="90762" y="216"/>
                  </a:lnTo>
                  <a:lnTo>
                    <a:pt x="95289" y="648"/>
                  </a:lnTo>
                  <a:lnTo>
                    <a:pt x="99601" y="1079"/>
                  </a:lnTo>
                  <a:lnTo>
                    <a:pt x="103697" y="1941"/>
                  </a:lnTo>
                  <a:lnTo>
                    <a:pt x="108009" y="2803"/>
                  </a:lnTo>
                  <a:lnTo>
                    <a:pt x="112105" y="3881"/>
                  </a:lnTo>
                  <a:lnTo>
                    <a:pt x="115986" y="5391"/>
                  </a:lnTo>
                  <a:lnTo>
                    <a:pt x="120082" y="6900"/>
                  </a:lnTo>
                  <a:lnTo>
                    <a:pt x="123747" y="8624"/>
                  </a:lnTo>
                  <a:lnTo>
                    <a:pt x="127627" y="10565"/>
                  </a:lnTo>
                  <a:lnTo>
                    <a:pt x="131077" y="12505"/>
                  </a:lnTo>
                  <a:lnTo>
                    <a:pt x="134742" y="14876"/>
                  </a:lnTo>
                  <a:lnTo>
                    <a:pt x="137975" y="17248"/>
                  </a:lnTo>
                  <a:lnTo>
                    <a:pt x="141209" y="19835"/>
                  </a:lnTo>
                  <a:lnTo>
                    <a:pt x="144443" y="22637"/>
                  </a:lnTo>
                  <a:lnTo>
                    <a:pt x="147461" y="25440"/>
                  </a:lnTo>
                  <a:lnTo>
                    <a:pt x="150264" y="28458"/>
                  </a:lnTo>
                  <a:lnTo>
                    <a:pt x="153066" y="31476"/>
                  </a:lnTo>
                  <a:lnTo>
                    <a:pt x="155653" y="34710"/>
                  </a:lnTo>
                  <a:lnTo>
                    <a:pt x="158025" y="38160"/>
                  </a:lnTo>
                  <a:lnTo>
                    <a:pt x="160181" y="41609"/>
                  </a:lnTo>
                  <a:lnTo>
                    <a:pt x="162337" y="45274"/>
                  </a:lnTo>
                  <a:lnTo>
                    <a:pt x="164277" y="48939"/>
                  </a:lnTo>
                  <a:lnTo>
                    <a:pt x="166001" y="52820"/>
                  </a:lnTo>
                  <a:lnTo>
                    <a:pt x="167511" y="56700"/>
                  </a:lnTo>
                  <a:lnTo>
                    <a:pt x="168804" y="60796"/>
                  </a:lnTo>
                  <a:lnTo>
                    <a:pt x="170098" y="64892"/>
                  </a:lnTo>
                  <a:lnTo>
                    <a:pt x="170960" y="68989"/>
                  </a:lnTo>
                  <a:lnTo>
                    <a:pt x="171822" y="73300"/>
                  </a:lnTo>
                  <a:lnTo>
                    <a:pt x="172253" y="77612"/>
                  </a:lnTo>
                  <a:lnTo>
                    <a:pt x="172685" y="81924"/>
                  </a:lnTo>
                  <a:lnTo>
                    <a:pt x="172685" y="864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a:off x="3559350" y="1353775"/>
              <a:ext cx="2409200" cy="2829600"/>
            </a:xfrm>
            <a:custGeom>
              <a:avLst/>
              <a:gdLst/>
              <a:ahLst/>
              <a:cxnLst/>
              <a:rect l="l" t="t" r="r" b="b"/>
              <a:pathLst>
                <a:path w="96368" h="113184" extrusionOk="0">
                  <a:moveTo>
                    <a:pt x="73731" y="2803"/>
                  </a:moveTo>
                  <a:lnTo>
                    <a:pt x="73731" y="2803"/>
                  </a:lnTo>
                  <a:lnTo>
                    <a:pt x="70713" y="2156"/>
                  </a:lnTo>
                  <a:lnTo>
                    <a:pt x="67264" y="1725"/>
                  </a:lnTo>
                  <a:lnTo>
                    <a:pt x="67264" y="1725"/>
                  </a:lnTo>
                  <a:lnTo>
                    <a:pt x="67264" y="2156"/>
                  </a:lnTo>
                  <a:lnTo>
                    <a:pt x="67479" y="2372"/>
                  </a:lnTo>
                  <a:lnTo>
                    <a:pt x="67479" y="2803"/>
                  </a:lnTo>
                  <a:lnTo>
                    <a:pt x="67264" y="2803"/>
                  </a:lnTo>
                  <a:lnTo>
                    <a:pt x="67264" y="2803"/>
                  </a:lnTo>
                  <a:lnTo>
                    <a:pt x="64461" y="2803"/>
                  </a:lnTo>
                  <a:lnTo>
                    <a:pt x="61874" y="3019"/>
                  </a:lnTo>
                  <a:lnTo>
                    <a:pt x="59287" y="3665"/>
                  </a:lnTo>
                  <a:lnTo>
                    <a:pt x="56915" y="4528"/>
                  </a:lnTo>
                  <a:lnTo>
                    <a:pt x="56915" y="4528"/>
                  </a:lnTo>
                  <a:lnTo>
                    <a:pt x="56700" y="4312"/>
                  </a:lnTo>
                  <a:lnTo>
                    <a:pt x="56700" y="4097"/>
                  </a:lnTo>
                  <a:lnTo>
                    <a:pt x="56700" y="3665"/>
                  </a:lnTo>
                  <a:lnTo>
                    <a:pt x="56915" y="3234"/>
                  </a:lnTo>
                  <a:lnTo>
                    <a:pt x="56700" y="3234"/>
                  </a:lnTo>
                  <a:lnTo>
                    <a:pt x="56484" y="3019"/>
                  </a:lnTo>
                  <a:lnTo>
                    <a:pt x="56484" y="3019"/>
                  </a:lnTo>
                  <a:lnTo>
                    <a:pt x="55406" y="3019"/>
                  </a:lnTo>
                  <a:lnTo>
                    <a:pt x="55406" y="3019"/>
                  </a:lnTo>
                  <a:lnTo>
                    <a:pt x="55191" y="3450"/>
                  </a:lnTo>
                  <a:lnTo>
                    <a:pt x="55191" y="3665"/>
                  </a:lnTo>
                  <a:lnTo>
                    <a:pt x="55406" y="4097"/>
                  </a:lnTo>
                  <a:lnTo>
                    <a:pt x="55622" y="4528"/>
                  </a:lnTo>
                  <a:lnTo>
                    <a:pt x="55622" y="4743"/>
                  </a:lnTo>
                  <a:lnTo>
                    <a:pt x="55406" y="4959"/>
                  </a:lnTo>
                  <a:lnTo>
                    <a:pt x="55406" y="4959"/>
                  </a:lnTo>
                  <a:lnTo>
                    <a:pt x="54328" y="4959"/>
                  </a:lnTo>
                  <a:lnTo>
                    <a:pt x="53466" y="5174"/>
                  </a:lnTo>
                  <a:lnTo>
                    <a:pt x="52819" y="5821"/>
                  </a:lnTo>
                  <a:lnTo>
                    <a:pt x="52388" y="6684"/>
                  </a:lnTo>
                  <a:lnTo>
                    <a:pt x="52388" y="6684"/>
                  </a:lnTo>
                  <a:lnTo>
                    <a:pt x="51526" y="6468"/>
                  </a:lnTo>
                  <a:lnTo>
                    <a:pt x="50879" y="6252"/>
                  </a:lnTo>
                  <a:lnTo>
                    <a:pt x="50448" y="6468"/>
                  </a:lnTo>
                  <a:lnTo>
                    <a:pt x="50448" y="6468"/>
                  </a:lnTo>
                  <a:lnTo>
                    <a:pt x="50232" y="6684"/>
                  </a:lnTo>
                  <a:lnTo>
                    <a:pt x="50448" y="6684"/>
                  </a:lnTo>
                  <a:lnTo>
                    <a:pt x="50663" y="6899"/>
                  </a:lnTo>
                  <a:lnTo>
                    <a:pt x="51095" y="7115"/>
                  </a:lnTo>
                  <a:lnTo>
                    <a:pt x="50879" y="7330"/>
                  </a:lnTo>
                  <a:lnTo>
                    <a:pt x="50879" y="7330"/>
                  </a:lnTo>
                  <a:lnTo>
                    <a:pt x="49801" y="7115"/>
                  </a:lnTo>
                  <a:lnTo>
                    <a:pt x="49154" y="6684"/>
                  </a:lnTo>
                  <a:lnTo>
                    <a:pt x="48508" y="6037"/>
                  </a:lnTo>
                  <a:lnTo>
                    <a:pt x="48292" y="5174"/>
                  </a:lnTo>
                  <a:lnTo>
                    <a:pt x="48292" y="5174"/>
                  </a:lnTo>
                  <a:lnTo>
                    <a:pt x="49154" y="5174"/>
                  </a:lnTo>
                  <a:lnTo>
                    <a:pt x="50232" y="5390"/>
                  </a:lnTo>
                  <a:lnTo>
                    <a:pt x="50232" y="5390"/>
                  </a:lnTo>
                  <a:lnTo>
                    <a:pt x="51095" y="5390"/>
                  </a:lnTo>
                  <a:lnTo>
                    <a:pt x="51957" y="5390"/>
                  </a:lnTo>
                  <a:lnTo>
                    <a:pt x="52604" y="5174"/>
                  </a:lnTo>
                  <a:lnTo>
                    <a:pt x="53035" y="4528"/>
                  </a:lnTo>
                  <a:lnTo>
                    <a:pt x="53035" y="4528"/>
                  </a:lnTo>
                  <a:lnTo>
                    <a:pt x="52388" y="3665"/>
                  </a:lnTo>
                  <a:lnTo>
                    <a:pt x="51095" y="3019"/>
                  </a:lnTo>
                  <a:lnTo>
                    <a:pt x="49801" y="2803"/>
                  </a:lnTo>
                  <a:lnTo>
                    <a:pt x="48292" y="2372"/>
                  </a:lnTo>
                  <a:lnTo>
                    <a:pt x="45705" y="1941"/>
                  </a:lnTo>
                  <a:lnTo>
                    <a:pt x="44411" y="1509"/>
                  </a:lnTo>
                  <a:lnTo>
                    <a:pt x="43549" y="863"/>
                  </a:lnTo>
                  <a:lnTo>
                    <a:pt x="43549" y="863"/>
                  </a:lnTo>
                  <a:lnTo>
                    <a:pt x="42040" y="863"/>
                  </a:lnTo>
                  <a:lnTo>
                    <a:pt x="40531" y="863"/>
                  </a:lnTo>
                  <a:lnTo>
                    <a:pt x="37728" y="1294"/>
                  </a:lnTo>
                  <a:lnTo>
                    <a:pt x="32339" y="2587"/>
                  </a:lnTo>
                  <a:lnTo>
                    <a:pt x="32339" y="2587"/>
                  </a:lnTo>
                  <a:lnTo>
                    <a:pt x="32123" y="3450"/>
                  </a:lnTo>
                  <a:lnTo>
                    <a:pt x="31907" y="3881"/>
                  </a:lnTo>
                  <a:lnTo>
                    <a:pt x="30830" y="5174"/>
                  </a:lnTo>
                  <a:lnTo>
                    <a:pt x="29752" y="6252"/>
                  </a:lnTo>
                  <a:lnTo>
                    <a:pt x="28889" y="7546"/>
                  </a:lnTo>
                  <a:lnTo>
                    <a:pt x="28889" y="7546"/>
                  </a:lnTo>
                  <a:lnTo>
                    <a:pt x="27380" y="7762"/>
                  </a:lnTo>
                  <a:lnTo>
                    <a:pt x="26302" y="8193"/>
                  </a:lnTo>
                  <a:lnTo>
                    <a:pt x="25224" y="8839"/>
                  </a:lnTo>
                  <a:lnTo>
                    <a:pt x="24146" y="9486"/>
                  </a:lnTo>
                  <a:lnTo>
                    <a:pt x="24146" y="9486"/>
                  </a:lnTo>
                  <a:lnTo>
                    <a:pt x="24146" y="10780"/>
                  </a:lnTo>
                  <a:lnTo>
                    <a:pt x="24362" y="11858"/>
                  </a:lnTo>
                  <a:lnTo>
                    <a:pt x="24793" y="12504"/>
                  </a:lnTo>
                  <a:lnTo>
                    <a:pt x="25440" y="12936"/>
                  </a:lnTo>
                  <a:lnTo>
                    <a:pt x="26302" y="13151"/>
                  </a:lnTo>
                  <a:lnTo>
                    <a:pt x="27165" y="12936"/>
                  </a:lnTo>
                  <a:lnTo>
                    <a:pt x="28243" y="12720"/>
                  </a:lnTo>
                  <a:lnTo>
                    <a:pt x="29105" y="12073"/>
                  </a:lnTo>
                  <a:lnTo>
                    <a:pt x="29105" y="12073"/>
                  </a:lnTo>
                  <a:lnTo>
                    <a:pt x="29967" y="13367"/>
                  </a:lnTo>
                  <a:lnTo>
                    <a:pt x="30398" y="14014"/>
                  </a:lnTo>
                  <a:lnTo>
                    <a:pt x="30614" y="14876"/>
                  </a:lnTo>
                  <a:lnTo>
                    <a:pt x="30614" y="14876"/>
                  </a:lnTo>
                  <a:lnTo>
                    <a:pt x="29967" y="15307"/>
                  </a:lnTo>
                  <a:lnTo>
                    <a:pt x="29536" y="15307"/>
                  </a:lnTo>
                  <a:lnTo>
                    <a:pt x="29105" y="15307"/>
                  </a:lnTo>
                  <a:lnTo>
                    <a:pt x="29105" y="15307"/>
                  </a:lnTo>
                  <a:lnTo>
                    <a:pt x="29105" y="14445"/>
                  </a:lnTo>
                  <a:lnTo>
                    <a:pt x="28889" y="14014"/>
                  </a:lnTo>
                  <a:lnTo>
                    <a:pt x="28889" y="13798"/>
                  </a:lnTo>
                  <a:lnTo>
                    <a:pt x="28889" y="13798"/>
                  </a:lnTo>
                  <a:lnTo>
                    <a:pt x="28027" y="13798"/>
                  </a:lnTo>
                  <a:lnTo>
                    <a:pt x="27596" y="14014"/>
                  </a:lnTo>
                  <a:lnTo>
                    <a:pt x="27165" y="14445"/>
                  </a:lnTo>
                  <a:lnTo>
                    <a:pt x="26733" y="14876"/>
                  </a:lnTo>
                  <a:lnTo>
                    <a:pt x="26733" y="14876"/>
                  </a:lnTo>
                  <a:lnTo>
                    <a:pt x="27165" y="16169"/>
                  </a:lnTo>
                  <a:lnTo>
                    <a:pt x="27165" y="16816"/>
                  </a:lnTo>
                  <a:lnTo>
                    <a:pt x="27165" y="17463"/>
                  </a:lnTo>
                  <a:lnTo>
                    <a:pt x="27165" y="17463"/>
                  </a:lnTo>
                  <a:lnTo>
                    <a:pt x="25871" y="17678"/>
                  </a:lnTo>
                  <a:lnTo>
                    <a:pt x="24362" y="17678"/>
                  </a:lnTo>
                  <a:lnTo>
                    <a:pt x="24362" y="17678"/>
                  </a:lnTo>
                  <a:lnTo>
                    <a:pt x="23068" y="19188"/>
                  </a:lnTo>
                  <a:lnTo>
                    <a:pt x="21559" y="20481"/>
                  </a:lnTo>
                  <a:lnTo>
                    <a:pt x="20697" y="21128"/>
                  </a:lnTo>
                  <a:lnTo>
                    <a:pt x="19835" y="21559"/>
                  </a:lnTo>
                  <a:lnTo>
                    <a:pt x="18757" y="21775"/>
                  </a:lnTo>
                  <a:lnTo>
                    <a:pt x="17679" y="21990"/>
                  </a:lnTo>
                  <a:lnTo>
                    <a:pt x="17679" y="21990"/>
                  </a:lnTo>
                  <a:lnTo>
                    <a:pt x="17463" y="22421"/>
                  </a:lnTo>
                  <a:lnTo>
                    <a:pt x="17248" y="22853"/>
                  </a:lnTo>
                  <a:lnTo>
                    <a:pt x="16816" y="22853"/>
                  </a:lnTo>
                  <a:lnTo>
                    <a:pt x="16816" y="22853"/>
                  </a:lnTo>
                  <a:lnTo>
                    <a:pt x="15954" y="22853"/>
                  </a:lnTo>
                  <a:lnTo>
                    <a:pt x="15954" y="22853"/>
                  </a:lnTo>
                  <a:lnTo>
                    <a:pt x="15307" y="22637"/>
                  </a:lnTo>
                  <a:lnTo>
                    <a:pt x="15092" y="22853"/>
                  </a:lnTo>
                  <a:lnTo>
                    <a:pt x="14876" y="23284"/>
                  </a:lnTo>
                  <a:lnTo>
                    <a:pt x="14876" y="23284"/>
                  </a:lnTo>
                  <a:lnTo>
                    <a:pt x="16170" y="23930"/>
                  </a:lnTo>
                  <a:lnTo>
                    <a:pt x="16816" y="24577"/>
                  </a:lnTo>
                  <a:lnTo>
                    <a:pt x="17463" y="25224"/>
                  </a:lnTo>
                  <a:lnTo>
                    <a:pt x="17679" y="26086"/>
                  </a:lnTo>
                  <a:lnTo>
                    <a:pt x="17894" y="26733"/>
                  </a:lnTo>
                  <a:lnTo>
                    <a:pt x="17679" y="27595"/>
                  </a:lnTo>
                  <a:lnTo>
                    <a:pt x="17032" y="28458"/>
                  </a:lnTo>
                  <a:lnTo>
                    <a:pt x="17032" y="28458"/>
                  </a:lnTo>
                  <a:lnTo>
                    <a:pt x="15523" y="28458"/>
                  </a:lnTo>
                  <a:lnTo>
                    <a:pt x="14014" y="28242"/>
                  </a:lnTo>
                  <a:lnTo>
                    <a:pt x="14014" y="28242"/>
                  </a:lnTo>
                  <a:lnTo>
                    <a:pt x="11858" y="28242"/>
                  </a:lnTo>
                  <a:lnTo>
                    <a:pt x="10780" y="28458"/>
                  </a:lnTo>
                  <a:lnTo>
                    <a:pt x="10133" y="28889"/>
                  </a:lnTo>
                  <a:lnTo>
                    <a:pt x="10133" y="28889"/>
                  </a:lnTo>
                  <a:lnTo>
                    <a:pt x="10133" y="29967"/>
                  </a:lnTo>
                  <a:lnTo>
                    <a:pt x="10133" y="30829"/>
                  </a:lnTo>
                  <a:lnTo>
                    <a:pt x="9702" y="32338"/>
                  </a:lnTo>
                  <a:lnTo>
                    <a:pt x="9487" y="33632"/>
                  </a:lnTo>
                  <a:lnTo>
                    <a:pt x="9702" y="34494"/>
                  </a:lnTo>
                  <a:lnTo>
                    <a:pt x="9918" y="35357"/>
                  </a:lnTo>
                  <a:lnTo>
                    <a:pt x="9918" y="35357"/>
                  </a:lnTo>
                  <a:lnTo>
                    <a:pt x="10996" y="35357"/>
                  </a:lnTo>
                  <a:lnTo>
                    <a:pt x="11858" y="35357"/>
                  </a:lnTo>
                  <a:lnTo>
                    <a:pt x="12289" y="36003"/>
                  </a:lnTo>
                  <a:lnTo>
                    <a:pt x="12505" y="36650"/>
                  </a:lnTo>
                  <a:lnTo>
                    <a:pt x="12505" y="36650"/>
                  </a:lnTo>
                  <a:lnTo>
                    <a:pt x="12074" y="37512"/>
                  </a:lnTo>
                  <a:lnTo>
                    <a:pt x="11427" y="38375"/>
                  </a:lnTo>
                  <a:lnTo>
                    <a:pt x="9918" y="39453"/>
                  </a:lnTo>
                  <a:lnTo>
                    <a:pt x="9271" y="40099"/>
                  </a:lnTo>
                  <a:lnTo>
                    <a:pt x="8624" y="40746"/>
                  </a:lnTo>
                  <a:lnTo>
                    <a:pt x="8193" y="41609"/>
                  </a:lnTo>
                  <a:lnTo>
                    <a:pt x="8193" y="42902"/>
                  </a:lnTo>
                  <a:lnTo>
                    <a:pt x="8193" y="42902"/>
                  </a:lnTo>
                  <a:lnTo>
                    <a:pt x="5822" y="44842"/>
                  </a:lnTo>
                  <a:lnTo>
                    <a:pt x="3666" y="46998"/>
                  </a:lnTo>
                  <a:lnTo>
                    <a:pt x="1725" y="49585"/>
                  </a:lnTo>
                  <a:lnTo>
                    <a:pt x="1" y="52172"/>
                  </a:lnTo>
                  <a:lnTo>
                    <a:pt x="1" y="52172"/>
                  </a:lnTo>
                  <a:lnTo>
                    <a:pt x="648" y="53250"/>
                  </a:lnTo>
                  <a:lnTo>
                    <a:pt x="1079" y="54328"/>
                  </a:lnTo>
                  <a:lnTo>
                    <a:pt x="863" y="55622"/>
                  </a:lnTo>
                  <a:lnTo>
                    <a:pt x="648" y="56915"/>
                  </a:lnTo>
                  <a:lnTo>
                    <a:pt x="216" y="59502"/>
                  </a:lnTo>
                  <a:lnTo>
                    <a:pt x="1" y="60796"/>
                  </a:lnTo>
                  <a:lnTo>
                    <a:pt x="1" y="62089"/>
                  </a:lnTo>
                  <a:lnTo>
                    <a:pt x="1" y="62089"/>
                  </a:lnTo>
                  <a:lnTo>
                    <a:pt x="2588" y="64245"/>
                  </a:lnTo>
                  <a:lnTo>
                    <a:pt x="3450" y="65323"/>
                  </a:lnTo>
                  <a:lnTo>
                    <a:pt x="3881" y="66185"/>
                  </a:lnTo>
                  <a:lnTo>
                    <a:pt x="4097" y="67048"/>
                  </a:lnTo>
                  <a:lnTo>
                    <a:pt x="4097" y="67048"/>
                  </a:lnTo>
                  <a:lnTo>
                    <a:pt x="4744" y="67479"/>
                  </a:lnTo>
                  <a:lnTo>
                    <a:pt x="5606" y="67910"/>
                  </a:lnTo>
                  <a:lnTo>
                    <a:pt x="6900" y="69204"/>
                  </a:lnTo>
                  <a:lnTo>
                    <a:pt x="8193" y="70282"/>
                  </a:lnTo>
                  <a:lnTo>
                    <a:pt x="9055" y="70497"/>
                  </a:lnTo>
                  <a:lnTo>
                    <a:pt x="9918" y="70713"/>
                  </a:lnTo>
                  <a:lnTo>
                    <a:pt x="9918" y="70713"/>
                  </a:lnTo>
                  <a:lnTo>
                    <a:pt x="10996" y="70713"/>
                  </a:lnTo>
                  <a:lnTo>
                    <a:pt x="12074" y="70282"/>
                  </a:lnTo>
                  <a:lnTo>
                    <a:pt x="12074" y="70282"/>
                  </a:lnTo>
                  <a:lnTo>
                    <a:pt x="12936" y="70066"/>
                  </a:lnTo>
                  <a:lnTo>
                    <a:pt x="14014" y="69850"/>
                  </a:lnTo>
                  <a:lnTo>
                    <a:pt x="15092" y="69850"/>
                  </a:lnTo>
                  <a:lnTo>
                    <a:pt x="16170" y="70282"/>
                  </a:lnTo>
                  <a:lnTo>
                    <a:pt x="16170" y="70282"/>
                  </a:lnTo>
                  <a:lnTo>
                    <a:pt x="17463" y="69635"/>
                  </a:lnTo>
                  <a:lnTo>
                    <a:pt x="18972" y="68988"/>
                  </a:lnTo>
                  <a:lnTo>
                    <a:pt x="20697" y="68557"/>
                  </a:lnTo>
                  <a:lnTo>
                    <a:pt x="22853" y="68772"/>
                  </a:lnTo>
                  <a:lnTo>
                    <a:pt x="22853" y="68772"/>
                  </a:lnTo>
                  <a:lnTo>
                    <a:pt x="23284" y="69204"/>
                  </a:lnTo>
                  <a:lnTo>
                    <a:pt x="23500" y="69850"/>
                  </a:lnTo>
                  <a:lnTo>
                    <a:pt x="23931" y="70497"/>
                  </a:lnTo>
                  <a:lnTo>
                    <a:pt x="24362" y="70713"/>
                  </a:lnTo>
                  <a:lnTo>
                    <a:pt x="24362" y="70713"/>
                  </a:lnTo>
                  <a:lnTo>
                    <a:pt x="25224" y="70713"/>
                  </a:lnTo>
                  <a:lnTo>
                    <a:pt x="25871" y="70713"/>
                  </a:lnTo>
                  <a:lnTo>
                    <a:pt x="25871" y="70713"/>
                  </a:lnTo>
                  <a:lnTo>
                    <a:pt x="26949" y="70497"/>
                  </a:lnTo>
                  <a:lnTo>
                    <a:pt x="26949" y="70497"/>
                  </a:lnTo>
                  <a:lnTo>
                    <a:pt x="27811" y="71144"/>
                  </a:lnTo>
                  <a:lnTo>
                    <a:pt x="28243" y="71791"/>
                  </a:lnTo>
                  <a:lnTo>
                    <a:pt x="28243" y="72653"/>
                  </a:lnTo>
                  <a:lnTo>
                    <a:pt x="28243" y="73515"/>
                  </a:lnTo>
                  <a:lnTo>
                    <a:pt x="27596" y="75240"/>
                  </a:lnTo>
                  <a:lnTo>
                    <a:pt x="27380" y="76102"/>
                  </a:lnTo>
                  <a:lnTo>
                    <a:pt x="27380" y="76965"/>
                  </a:lnTo>
                  <a:lnTo>
                    <a:pt x="27380" y="76965"/>
                  </a:lnTo>
                  <a:lnTo>
                    <a:pt x="27811" y="77827"/>
                  </a:lnTo>
                  <a:lnTo>
                    <a:pt x="28458" y="78474"/>
                  </a:lnTo>
                  <a:lnTo>
                    <a:pt x="29320" y="79121"/>
                  </a:lnTo>
                  <a:lnTo>
                    <a:pt x="29967" y="79983"/>
                  </a:lnTo>
                  <a:lnTo>
                    <a:pt x="29967" y="79983"/>
                  </a:lnTo>
                  <a:lnTo>
                    <a:pt x="31045" y="81923"/>
                  </a:lnTo>
                  <a:lnTo>
                    <a:pt x="31692" y="83864"/>
                  </a:lnTo>
                  <a:lnTo>
                    <a:pt x="32554" y="87960"/>
                  </a:lnTo>
                  <a:lnTo>
                    <a:pt x="32554" y="87960"/>
                  </a:lnTo>
                  <a:lnTo>
                    <a:pt x="31692" y="89469"/>
                  </a:lnTo>
                  <a:lnTo>
                    <a:pt x="30830" y="91193"/>
                  </a:lnTo>
                  <a:lnTo>
                    <a:pt x="30398" y="92056"/>
                  </a:lnTo>
                  <a:lnTo>
                    <a:pt x="30183" y="92918"/>
                  </a:lnTo>
                  <a:lnTo>
                    <a:pt x="30183" y="93780"/>
                  </a:lnTo>
                  <a:lnTo>
                    <a:pt x="30183" y="94858"/>
                  </a:lnTo>
                  <a:lnTo>
                    <a:pt x="30183" y="94858"/>
                  </a:lnTo>
                  <a:lnTo>
                    <a:pt x="30614" y="95936"/>
                  </a:lnTo>
                  <a:lnTo>
                    <a:pt x="31476" y="97230"/>
                  </a:lnTo>
                  <a:lnTo>
                    <a:pt x="32339" y="98523"/>
                  </a:lnTo>
                  <a:lnTo>
                    <a:pt x="32985" y="100032"/>
                  </a:lnTo>
                  <a:lnTo>
                    <a:pt x="32985" y="100032"/>
                  </a:lnTo>
                  <a:lnTo>
                    <a:pt x="33201" y="101326"/>
                  </a:lnTo>
                  <a:lnTo>
                    <a:pt x="33417" y="102620"/>
                  </a:lnTo>
                  <a:lnTo>
                    <a:pt x="33632" y="103913"/>
                  </a:lnTo>
                  <a:lnTo>
                    <a:pt x="33848" y="105207"/>
                  </a:lnTo>
                  <a:lnTo>
                    <a:pt x="33848" y="105207"/>
                  </a:lnTo>
                  <a:lnTo>
                    <a:pt x="34710" y="106500"/>
                  </a:lnTo>
                  <a:lnTo>
                    <a:pt x="35572" y="107794"/>
                  </a:lnTo>
                  <a:lnTo>
                    <a:pt x="36435" y="109087"/>
                  </a:lnTo>
                  <a:lnTo>
                    <a:pt x="36650" y="109734"/>
                  </a:lnTo>
                  <a:lnTo>
                    <a:pt x="36866" y="110381"/>
                  </a:lnTo>
                  <a:lnTo>
                    <a:pt x="36866" y="110381"/>
                  </a:lnTo>
                  <a:lnTo>
                    <a:pt x="36650" y="111243"/>
                  </a:lnTo>
                  <a:lnTo>
                    <a:pt x="36866" y="112105"/>
                  </a:lnTo>
                  <a:lnTo>
                    <a:pt x="37297" y="112752"/>
                  </a:lnTo>
                  <a:lnTo>
                    <a:pt x="37944" y="113183"/>
                  </a:lnTo>
                  <a:lnTo>
                    <a:pt x="37944" y="113183"/>
                  </a:lnTo>
                  <a:lnTo>
                    <a:pt x="40746" y="112968"/>
                  </a:lnTo>
                  <a:lnTo>
                    <a:pt x="43118" y="112321"/>
                  </a:lnTo>
                  <a:lnTo>
                    <a:pt x="45489" y="111674"/>
                  </a:lnTo>
                  <a:lnTo>
                    <a:pt x="47430" y="110596"/>
                  </a:lnTo>
                  <a:lnTo>
                    <a:pt x="49154" y="109303"/>
                  </a:lnTo>
                  <a:lnTo>
                    <a:pt x="50663" y="107578"/>
                  </a:lnTo>
                  <a:lnTo>
                    <a:pt x="51526" y="105638"/>
                  </a:lnTo>
                  <a:lnTo>
                    <a:pt x="52173" y="103266"/>
                  </a:lnTo>
                  <a:lnTo>
                    <a:pt x="52173" y="103266"/>
                  </a:lnTo>
                  <a:lnTo>
                    <a:pt x="53250" y="103051"/>
                  </a:lnTo>
                  <a:lnTo>
                    <a:pt x="53897" y="102620"/>
                  </a:lnTo>
                  <a:lnTo>
                    <a:pt x="54544" y="101973"/>
                  </a:lnTo>
                  <a:lnTo>
                    <a:pt x="54975" y="101110"/>
                  </a:lnTo>
                  <a:lnTo>
                    <a:pt x="55191" y="100248"/>
                  </a:lnTo>
                  <a:lnTo>
                    <a:pt x="55191" y="99386"/>
                  </a:lnTo>
                  <a:lnTo>
                    <a:pt x="54975" y="98308"/>
                  </a:lnTo>
                  <a:lnTo>
                    <a:pt x="54544" y="97445"/>
                  </a:lnTo>
                  <a:lnTo>
                    <a:pt x="54544" y="97445"/>
                  </a:lnTo>
                  <a:lnTo>
                    <a:pt x="55191" y="96583"/>
                  </a:lnTo>
                  <a:lnTo>
                    <a:pt x="56053" y="95936"/>
                  </a:lnTo>
                  <a:lnTo>
                    <a:pt x="57778" y="94643"/>
                  </a:lnTo>
                  <a:lnTo>
                    <a:pt x="59502" y="93565"/>
                  </a:lnTo>
                  <a:lnTo>
                    <a:pt x="60365" y="92918"/>
                  </a:lnTo>
                  <a:lnTo>
                    <a:pt x="61012" y="92056"/>
                  </a:lnTo>
                  <a:lnTo>
                    <a:pt x="61012" y="92056"/>
                  </a:lnTo>
                  <a:lnTo>
                    <a:pt x="61012" y="90331"/>
                  </a:lnTo>
                  <a:lnTo>
                    <a:pt x="61012" y="89038"/>
                  </a:lnTo>
                  <a:lnTo>
                    <a:pt x="60580" y="86451"/>
                  </a:lnTo>
                  <a:lnTo>
                    <a:pt x="59934" y="84079"/>
                  </a:lnTo>
                  <a:lnTo>
                    <a:pt x="59502" y="82786"/>
                  </a:lnTo>
                  <a:lnTo>
                    <a:pt x="59287" y="81492"/>
                  </a:lnTo>
                  <a:lnTo>
                    <a:pt x="59287" y="81492"/>
                  </a:lnTo>
                  <a:lnTo>
                    <a:pt x="59934" y="79983"/>
                  </a:lnTo>
                  <a:lnTo>
                    <a:pt x="60796" y="78905"/>
                  </a:lnTo>
                  <a:lnTo>
                    <a:pt x="62521" y="76749"/>
                  </a:lnTo>
                  <a:lnTo>
                    <a:pt x="64677" y="74809"/>
                  </a:lnTo>
                  <a:lnTo>
                    <a:pt x="66617" y="72869"/>
                  </a:lnTo>
                  <a:lnTo>
                    <a:pt x="68773" y="70713"/>
                  </a:lnTo>
                  <a:lnTo>
                    <a:pt x="69635" y="69635"/>
                  </a:lnTo>
                  <a:lnTo>
                    <a:pt x="70282" y="68557"/>
                  </a:lnTo>
                  <a:lnTo>
                    <a:pt x="70929" y="67263"/>
                  </a:lnTo>
                  <a:lnTo>
                    <a:pt x="71575" y="65970"/>
                  </a:lnTo>
                  <a:lnTo>
                    <a:pt x="71791" y="64245"/>
                  </a:lnTo>
                  <a:lnTo>
                    <a:pt x="71791" y="62736"/>
                  </a:lnTo>
                  <a:lnTo>
                    <a:pt x="71791" y="62736"/>
                  </a:lnTo>
                  <a:lnTo>
                    <a:pt x="69419" y="63167"/>
                  </a:lnTo>
                  <a:lnTo>
                    <a:pt x="66617" y="63814"/>
                  </a:lnTo>
                  <a:lnTo>
                    <a:pt x="65539" y="63814"/>
                  </a:lnTo>
                  <a:lnTo>
                    <a:pt x="64461" y="63598"/>
                  </a:lnTo>
                  <a:lnTo>
                    <a:pt x="64245" y="63383"/>
                  </a:lnTo>
                  <a:lnTo>
                    <a:pt x="64030" y="62952"/>
                  </a:lnTo>
                  <a:lnTo>
                    <a:pt x="63814" y="62305"/>
                  </a:lnTo>
                  <a:lnTo>
                    <a:pt x="63814" y="61658"/>
                  </a:lnTo>
                  <a:lnTo>
                    <a:pt x="63814" y="61658"/>
                  </a:lnTo>
                  <a:lnTo>
                    <a:pt x="66617" y="61227"/>
                  </a:lnTo>
                  <a:lnTo>
                    <a:pt x="69419" y="60149"/>
                  </a:lnTo>
                  <a:lnTo>
                    <a:pt x="72006" y="58855"/>
                  </a:lnTo>
                  <a:lnTo>
                    <a:pt x="73084" y="58209"/>
                  </a:lnTo>
                  <a:lnTo>
                    <a:pt x="74162" y="57346"/>
                  </a:lnTo>
                  <a:lnTo>
                    <a:pt x="74162" y="57346"/>
                  </a:lnTo>
                  <a:lnTo>
                    <a:pt x="75456" y="56915"/>
                  </a:lnTo>
                  <a:lnTo>
                    <a:pt x="76534" y="56484"/>
                  </a:lnTo>
                  <a:lnTo>
                    <a:pt x="77396" y="55837"/>
                  </a:lnTo>
                  <a:lnTo>
                    <a:pt x="78043" y="54975"/>
                  </a:lnTo>
                  <a:lnTo>
                    <a:pt x="79336" y="53250"/>
                  </a:lnTo>
                  <a:lnTo>
                    <a:pt x="80414" y="51310"/>
                  </a:lnTo>
                  <a:lnTo>
                    <a:pt x="80414" y="51310"/>
                  </a:lnTo>
                  <a:lnTo>
                    <a:pt x="79983" y="50663"/>
                  </a:lnTo>
                  <a:lnTo>
                    <a:pt x="79336" y="50232"/>
                  </a:lnTo>
                  <a:lnTo>
                    <a:pt x="78043" y="49370"/>
                  </a:lnTo>
                  <a:lnTo>
                    <a:pt x="76965" y="48723"/>
                  </a:lnTo>
                  <a:lnTo>
                    <a:pt x="76318" y="48076"/>
                  </a:lnTo>
                  <a:lnTo>
                    <a:pt x="76103" y="47429"/>
                  </a:lnTo>
                  <a:lnTo>
                    <a:pt x="76103" y="47429"/>
                  </a:lnTo>
                  <a:lnTo>
                    <a:pt x="75456" y="48076"/>
                  </a:lnTo>
                  <a:lnTo>
                    <a:pt x="74593" y="48723"/>
                  </a:lnTo>
                  <a:lnTo>
                    <a:pt x="73300" y="49154"/>
                  </a:lnTo>
                  <a:lnTo>
                    <a:pt x="71791" y="49154"/>
                  </a:lnTo>
                  <a:lnTo>
                    <a:pt x="71791" y="49154"/>
                  </a:lnTo>
                  <a:lnTo>
                    <a:pt x="71575" y="48292"/>
                  </a:lnTo>
                  <a:lnTo>
                    <a:pt x="71144" y="47429"/>
                  </a:lnTo>
                  <a:lnTo>
                    <a:pt x="70497" y="46783"/>
                  </a:lnTo>
                  <a:lnTo>
                    <a:pt x="69635" y="46351"/>
                  </a:lnTo>
                  <a:lnTo>
                    <a:pt x="68988" y="45705"/>
                  </a:lnTo>
                  <a:lnTo>
                    <a:pt x="68341" y="45058"/>
                  </a:lnTo>
                  <a:lnTo>
                    <a:pt x="67910" y="44196"/>
                  </a:lnTo>
                  <a:lnTo>
                    <a:pt x="67695" y="43118"/>
                  </a:lnTo>
                  <a:lnTo>
                    <a:pt x="67695" y="43118"/>
                  </a:lnTo>
                  <a:lnTo>
                    <a:pt x="68341" y="42902"/>
                  </a:lnTo>
                  <a:lnTo>
                    <a:pt x="68988" y="42687"/>
                  </a:lnTo>
                  <a:lnTo>
                    <a:pt x="68988" y="42687"/>
                  </a:lnTo>
                  <a:lnTo>
                    <a:pt x="70497" y="44196"/>
                  </a:lnTo>
                  <a:lnTo>
                    <a:pt x="72006" y="45705"/>
                  </a:lnTo>
                  <a:lnTo>
                    <a:pt x="73084" y="46351"/>
                  </a:lnTo>
                  <a:lnTo>
                    <a:pt x="74162" y="46567"/>
                  </a:lnTo>
                  <a:lnTo>
                    <a:pt x="75456" y="46567"/>
                  </a:lnTo>
                  <a:lnTo>
                    <a:pt x="76749" y="46136"/>
                  </a:lnTo>
                  <a:lnTo>
                    <a:pt x="76749" y="46136"/>
                  </a:lnTo>
                  <a:lnTo>
                    <a:pt x="77180" y="46998"/>
                  </a:lnTo>
                  <a:lnTo>
                    <a:pt x="77827" y="47429"/>
                  </a:lnTo>
                  <a:lnTo>
                    <a:pt x="78690" y="47861"/>
                  </a:lnTo>
                  <a:lnTo>
                    <a:pt x="79552" y="48076"/>
                  </a:lnTo>
                  <a:lnTo>
                    <a:pt x="81708" y="48292"/>
                  </a:lnTo>
                  <a:lnTo>
                    <a:pt x="83864" y="48076"/>
                  </a:lnTo>
                  <a:lnTo>
                    <a:pt x="83864" y="48076"/>
                  </a:lnTo>
                  <a:lnTo>
                    <a:pt x="86882" y="48076"/>
                  </a:lnTo>
                  <a:lnTo>
                    <a:pt x="86882" y="48076"/>
                  </a:lnTo>
                  <a:lnTo>
                    <a:pt x="87744" y="48939"/>
                  </a:lnTo>
                  <a:lnTo>
                    <a:pt x="88391" y="49585"/>
                  </a:lnTo>
                  <a:lnTo>
                    <a:pt x="89469" y="50232"/>
                  </a:lnTo>
                  <a:lnTo>
                    <a:pt x="90331" y="50879"/>
                  </a:lnTo>
                  <a:lnTo>
                    <a:pt x="90331" y="50879"/>
                  </a:lnTo>
                  <a:lnTo>
                    <a:pt x="90331" y="51310"/>
                  </a:lnTo>
                  <a:lnTo>
                    <a:pt x="90331" y="51526"/>
                  </a:lnTo>
                  <a:lnTo>
                    <a:pt x="90762" y="52172"/>
                  </a:lnTo>
                  <a:lnTo>
                    <a:pt x="92056" y="53250"/>
                  </a:lnTo>
                  <a:lnTo>
                    <a:pt x="92056" y="53250"/>
                  </a:lnTo>
                  <a:lnTo>
                    <a:pt x="92487" y="53035"/>
                  </a:lnTo>
                  <a:lnTo>
                    <a:pt x="92918" y="52819"/>
                  </a:lnTo>
                  <a:lnTo>
                    <a:pt x="92918" y="52819"/>
                  </a:lnTo>
                  <a:lnTo>
                    <a:pt x="93349" y="52603"/>
                  </a:lnTo>
                  <a:lnTo>
                    <a:pt x="93996" y="52388"/>
                  </a:lnTo>
                  <a:lnTo>
                    <a:pt x="93996" y="52388"/>
                  </a:lnTo>
                  <a:lnTo>
                    <a:pt x="94212" y="54759"/>
                  </a:lnTo>
                  <a:lnTo>
                    <a:pt x="94859" y="56700"/>
                  </a:lnTo>
                  <a:lnTo>
                    <a:pt x="96368" y="60149"/>
                  </a:lnTo>
                  <a:lnTo>
                    <a:pt x="96368" y="60149"/>
                  </a:lnTo>
                  <a:lnTo>
                    <a:pt x="96368" y="60149"/>
                  </a:lnTo>
                  <a:lnTo>
                    <a:pt x="96368" y="55837"/>
                  </a:lnTo>
                  <a:lnTo>
                    <a:pt x="95936" y="51526"/>
                  </a:lnTo>
                  <a:lnTo>
                    <a:pt x="95505" y="47214"/>
                  </a:lnTo>
                  <a:lnTo>
                    <a:pt x="94643" y="43118"/>
                  </a:lnTo>
                  <a:lnTo>
                    <a:pt x="93781" y="39022"/>
                  </a:lnTo>
                  <a:lnTo>
                    <a:pt x="92703" y="34925"/>
                  </a:lnTo>
                  <a:lnTo>
                    <a:pt x="91409" y="31045"/>
                  </a:lnTo>
                  <a:lnTo>
                    <a:pt x="89900" y="27164"/>
                  </a:lnTo>
                  <a:lnTo>
                    <a:pt x="88175" y="23499"/>
                  </a:lnTo>
                  <a:lnTo>
                    <a:pt x="86451" y="19834"/>
                  </a:lnTo>
                  <a:lnTo>
                    <a:pt x="84295" y="16169"/>
                  </a:lnTo>
                  <a:lnTo>
                    <a:pt x="82139" y="12720"/>
                  </a:lnTo>
                  <a:lnTo>
                    <a:pt x="79983" y="9486"/>
                  </a:lnTo>
                  <a:lnTo>
                    <a:pt x="77396" y="6252"/>
                  </a:lnTo>
                  <a:lnTo>
                    <a:pt x="74809" y="3019"/>
                  </a:lnTo>
                  <a:lnTo>
                    <a:pt x="72006" y="0"/>
                  </a:lnTo>
                  <a:lnTo>
                    <a:pt x="72006" y="0"/>
                  </a:lnTo>
                  <a:lnTo>
                    <a:pt x="71791" y="863"/>
                  </a:lnTo>
                  <a:lnTo>
                    <a:pt x="72006" y="1725"/>
                  </a:lnTo>
                  <a:lnTo>
                    <a:pt x="72222" y="1941"/>
                  </a:lnTo>
                  <a:lnTo>
                    <a:pt x="72438" y="2372"/>
                  </a:lnTo>
                  <a:lnTo>
                    <a:pt x="73731" y="2803"/>
                  </a:lnTo>
                  <a:close/>
                  <a:moveTo>
                    <a:pt x="48076" y="25440"/>
                  </a:moveTo>
                  <a:lnTo>
                    <a:pt x="48076" y="25440"/>
                  </a:lnTo>
                  <a:lnTo>
                    <a:pt x="48723" y="25224"/>
                  </a:lnTo>
                  <a:lnTo>
                    <a:pt x="49154" y="25440"/>
                  </a:lnTo>
                  <a:lnTo>
                    <a:pt x="50017" y="25871"/>
                  </a:lnTo>
                  <a:lnTo>
                    <a:pt x="50663" y="26518"/>
                  </a:lnTo>
                  <a:lnTo>
                    <a:pt x="51310" y="27164"/>
                  </a:lnTo>
                  <a:lnTo>
                    <a:pt x="51310" y="27164"/>
                  </a:lnTo>
                  <a:lnTo>
                    <a:pt x="51957" y="27164"/>
                  </a:lnTo>
                  <a:lnTo>
                    <a:pt x="52388" y="27164"/>
                  </a:lnTo>
                  <a:lnTo>
                    <a:pt x="53035" y="26733"/>
                  </a:lnTo>
                  <a:lnTo>
                    <a:pt x="53035" y="26733"/>
                  </a:lnTo>
                  <a:lnTo>
                    <a:pt x="53035" y="26302"/>
                  </a:lnTo>
                  <a:lnTo>
                    <a:pt x="52819" y="26086"/>
                  </a:lnTo>
                  <a:lnTo>
                    <a:pt x="52604" y="26086"/>
                  </a:lnTo>
                  <a:lnTo>
                    <a:pt x="52388" y="25655"/>
                  </a:lnTo>
                  <a:lnTo>
                    <a:pt x="52388" y="25655"/>
                  </a:lnTo>
                  <a:lnTo>
                    <a:pt x="52819" y="25224"/>
                  </a:lnTo>
                  <a:lnTo>
                    <a:pt x="53466" y="25008"/>
                  </a:lnTo>
                  <a:lnTo>
                    <a:pt x="54113" y="24793"/>
                  </a:lnTo>
                  <a:lnTo>
                    <a:pt x="54975" y="24793"/>
                  </a:lnTo>
                  <a:lnTo>
                    <a:pt x="54975" y="24793"/>
                  </a:lnTo>
                  <a:lnTo>
                    <a:pt x="54975" y="25440"/>
                  </a:lnTo>
                  <a:lnTo>
                    <a:pt x="54760" y="25871"/>
                  </a:lnTo>
                  <a:lnTo>
                    <a:pt x="54544" y="26086"/>
                  </a:lnTo>
                  <a:lnTo>
                    <a:pt x="54328" y="26518"/>
                  </a:lnTo>
                  <a:lnTo>
                    <a:pt x="54328" y="26518"/>
                  </a:lnTo>
                  <a:lnTo>
                    <a:pt x="54760" y="27164"/>
                  </a:lnTo>
                  <a:lnTo>
                    <a:pt x="55622" y="27595"/>
                  </a:lnTo>
                  <a:lnTo>
                    <a:pt x="57131" y="28242"/>
                  </a:lnTo>
                  <a:lnTo>
                    <a:pt x="57778" y="28673"/>
                  </a:lnTo>
                  <a:lnTo>
                    <a:pt x="58425" y="29105"/>
                  </a:lnTo>
                  <a:lnTo>
                    <a:pt x="59071" y="29751"/>
                  </a:lnTo>
                  <a:lnTo>
                    <a:pt x="59071" y="30614"/>
                  </a:lnTo>
                  <a:lnTo>
                    <a:pt x="59071" y="30614"/>
                  </a:lnTo>
                  <a:lnTo>
                    <a:pt x="57778" y="31045"/>
                  </a:lnTo>
                  <a:lnTo>
                    <a:pt x="56700" y="31045"/>
                  </a:lnTo>
                  <a:lnTo>
                    <a:pt x="55406" y="30829"/>
                  </a:lnTo>
                  <a:lnTo>
                    <a:pt x="54328" y="30614"/>
                  </a:lnTo>
                  <a:lnTo>
                    <a:pt x="54328" y="30614"/>
                  </a:lnTo>
                  <a:lnTo>
                    <a:pt x="52819" y="30182"/>
                  </a:lnTo>
                  <a:lnTo>
                    <a:pt x="51526" y="29967"/>
                  </a:lnTo>
                  <a:lnTo>
                    <a:pt x="50232" y="30182"/>
                  </a:lnTo>
                  <a:lnTo>
                    <a:pt x="49586" y="30398"/>
                  </a:lnTo>
                  <a:lnTo>
                    <a:pt x="48939" y="30829"/>
                  </a:lnTo>
                  <a:lnTo>
                    <a:pt x="48939" y="30829"/>
                  </a:lnTo>
                  <a:lnTo>
                    <a:pt x="48508" y="31045"/>
                  </a:lnTo>
                  <a:lnTo>
                    <a:pt x="48292" y="30829"/>
                  </a:lnTo>
                  <a:lnTo>
                    <a:pt x="48292" y="30829"/>
                  </a:lnTo>
                  <a:lnTo>
                    <a:pt x="48076" y="30614"/>
                  </a:lnTo>
                  <a:lnTo>
                    <a:pt x="47861" y="30614"/>
                  </a:lnTo>
                  <a:lnTo>
                    <a:pt x="47861" y="30614"/>
                  </a:lnTo>
                  <a:lnTo>
                    <a:pt x="47214" y="30829"/>
                  </a:lnTo>
                  <a:lnTo>
                    <a:pt x="46998" y="31260"/>
                  </a:lnTo>
                  <a:lnTo>
                    <a:pt x="46998" y="31260"/>
                  </a:lnTo>
                  <a:lnTo>
                    <a:pt x="46567" y="31476"/>
                  </a:lnTo>
                  <a:lnTo>
                    <a:pt x="46352" y="31692"/>
                  </a:lnTo>
                  <a:lnTo>
                    <a:pt x="45921" y="31692"/>
                  </a:lnTo>
                  <a:lnTo>
                    <a:pt x="45921" y="31692"/>
                  </a:lnTo>
                  <a:lnTo>
                    <a:pt x="46136" y="30182"/>
                  </a:lnTo>
                  <a:lnTo>
                    <a:pt x="46352" y="28458"/>
                  </a:lnTo>
                  <a:lnTo>
                    <a:pt x="46998" y="26733"/>
                  </a:lnTo>
                  <a:lnTo>
                    <a:pt x="47430" y="26086"/>
                  </a:lnTo>
                  <a:lnTo>
                    <a:pt x="48076" y="25440"/>
                  </a:lnTo>
                  <a:close/>
                  <a:moveTo>
                    <a:pt x="34710" y="14445"/>
                  </a:moveTo>
                  <a:lnTo>
                    <a:pt x="34710" y="14445"/>
                  </a:lnTo>
                  <a:lnTo>
                    <a:pt x="34710" y="14014"/>
                  </a:lnTo>
                  <a:lnTo>
                    <a:pt x="34494" y="13798"/>
                  </a:lnTo>
                  <a:lnTo>
                    <a:pt x="34279" y="13582"/>
                  </a:lnTo>
                  <a:lnTo>
                    <a:pt x="34279" y="13151"/>
                  </a:lnTo>
                  <a:lnTo>
                    <a:pt x="34279" y="13151"/>
                  </a:lnTo>
                  <a:lnTo>
                    <a:pt x="34926" y="12720"/>
                  </a:lnTo>
                  <a:lnTo>
                    <a:pt x="35357" y="12289"/>
                  </a:lnTo>
                  <a:lnTo>
                    <a:pt x="35788" y="12073"/>
                  </a:lnTo>
                  <a:lnTo>
                    <a:pt x="36219" y="11426"/>
                  </a:lnTo>
                  <a:lnTo>
                    <a:pt x="36219" y="11426"/>
                  </a:lnTo>
                  <a:lnTo>
                    <a:pt x="36004" y="10995"/>
                  </a:lnTo>
                  <a:lnTo>
                    <a:pt x="35572" y="10780"/>
                  </a:lnTo>
                  <a:lnTo>
                    <a:pt x="35141" y="10564"/>
                  </a:lnTo>
                  <a:lnTo>
                    <a:pt x="34926" y="10133"/>
                  </a:lnTo>
                  <a:lnTo>
                    <a:pt x="34926" y="10133"/>
                  </a:lnTo>
                  <a:lnTo>
                    <a:pt x="34926" y="9271"/>
                  </a:lnTo>
                  <a:lnTo>
                    <a:pt x="35357" y="8624"/>
                  </a:lnTo>
                  <a:lnTo>
                    <a:pt x="35788" y="8193"/>
                  </a:lnTo>
                  <a:lnTo>
                    <a:pt x="36435" y="7762"/>
                  </a:lnTo>
                  <a:lnTo>
                    <a:pt x="37728" y="7115"/>
                  </a:lnTo>
                  <a:lnTo>
                    <a:pt x="38159" y="6684"/>
                  </a:lnTo>
                  <a:lnTo>
                    <a:pt x="38375" y="5821"/>
                  </a:lnTo>
                  <a:lnTo>
                    <a:pt x="38375" y="5821"/>
                  </a:lnTo>
                  <a:lnTo>
                    <a:pt x="39453" y="5606"/>
                  </a:lnTo>
                  <a:lnTo>
                    <a:pt x="40100" y="5821"/>
                  </a:lnTo>
                  <a:lnTo>
                    <a:pt x="40315" y="6037"/>
                  </a:lnTo>
                  <a:lnTo>
                    <a:pt x="40315" y="6037"/>
                  </a:lnTo>
                  <a:lnTo>
                    <a:pt x="40315" y="6684"/>
                  </a:lnTo>
                  <a:lnTo>
                    <a:pt x="39884" y="6899"/>
                  </a:lnTo>
                  <a:lnTo>
                    <a:pt x="39237" y="7330"/>
                  </a:lnTo>
                  <a:lnTo>
                    <a:pt x="38375" y="7762"/>
                  </a:lnTo>
                  <a:lnTo>
                    <a:pt x="38159" y="7977"/>
                  </a:lnTo>
                  <a:lnTo>
                    <a:pt x="37944" y="8408"/>
                  </a:lnTo>
                  <a:lnTo>
                    <a:pt x="37944" y="8408"/>
                  </a:lnTo>
                  <a:lnTo>
                    <a:pt x="37728" y="9486"/>
                  </a:lnTo>
                  <a:lnTo>
                    <a:pt x="37944" y="10133"/>
                  </a:lnTo>
                  <a:lnTo>
                    <a:pt x="38375" y="10780"/>
                  </a:lnTo>
                  <a:lnTo>
                    <a:pt x="38806" y="10995"/>
                  </a:lnTo>
                  <a:lnTo>
                    <a:pt x="39237" y="11211"/>
                  </a:lnTo>
                  <a:lnTo>
                    <a:pt x="39884" y="11211"/>
                  </a:lnTo>
                  <a:lnTo>
                    <a:pt x="41393" y="11211"/>
                  </a:lnTo>
                  <a:lnTo>
                    <a:pt x="41393" y="11211"/>
                  </a:lnTo>
                  <a:lnTo>
                    <a:pt x="42902" y="10995"/>
                  </a:lnTo>
                  <a:lnTo>
                    <a:pt x="43765" y="11211"/>
                  </a:lnTo>
                  <a:lnTo>
                    <a:pt x="44411" y="11426"/>
                  </a:lnTo>
                  <a:lnTo>
                    <a:pt x="44411" y="11426"/>
                  </a:lnTo>
                  <a:lnTo>
                    <a:pt x="42902" y="11642"/>
                  </a:lnTo>
                  <a:lnTo>
                    <a:pt x="41178" y="11642"/>
                  </a:lnTo>
                  <a:lnTo>
                    <a:pt x="39884" y="12073"/>
                  </a:lnTo>
                  <a:lnTo>
                    <a:pt x="39453" y="12289"/>
                  </a:lnTo>
                  <a:lnTo>
                    <a:pt x="39022" y="12936"/>
                  </a:lnTo>
                  <a:lnTo>
                    <a:pt x="39022" y="12936"/>
                  </a:lnTo>
                  <a:lnTo>
                    <a:pt x="39237" y="12936"/>
                  </a:lnTo>
                  <a:lnTo>
                    <a:pt x="39884" y="12936"/>
                  </a:lnTo>
                  <a:lnTo>
                    <a:pt x="39884" y="12936"/>
                  </a:lnTo>
                  <a:lnTo>
                    <a:pt x="40315" y="12936"/>
                  </a:lnTo>
                  <a:lnTo>
                    <a:pt x="40746" y="12936"/>
                  </a:lnTo>
                  <a:lnTo>
                    <a:pt x="40962" y="13151"/>
                  </a:lnTo>
                  <a:lnTo>
                    <a:pt x="40962" y="13798"/>
                  </a:lnTo>
                  <a:lnTo>
                    <a:pt x="40962" y="13798"/>
                  </a:lnTo>
                  <a:lnTo>
                    <a:pt x="40531" y="14014"/>
                  </a:lnTo>
                  <a:lnTo>
                    <a:pt x="40315" y="14014"/>
                  </a:lnTo>
                  <a:lnTo>
                    <a:pt x="39884" y="13798"/>
                  </a:lnTo>
                  <a:lnTo>
                    <a:pt x="39884" y="13798"/>
                  </a:lnTo>
                  <a:lnTo>
                    <a:pt x="39453" y="13582"/>
                  </a:lnTo>
                  <a:lnTo>
                    <a:pt x="39022" y="13582"/>
                  </a:lnTo>
                  <a:lnTo>
                    <a:pt x="39022" y="13582"/>
                  </a:lnTo>
                  <a:lnTo>
                    <a:pt x="38591" y="14014"/>
                  </a:lnTo>
                  <a:lnTo>
                    <a:pt x="38159" y="14445"/>
                  </a:lnTo>
                  <a:lnTo>
                    <a:pt x="38159" y="15307"/>
                  </a:lnTo>
                  <a:lnTo>
                    <a:pt x="38159" y="16169"/>
                  </a:lnTo>
                  <a:lnTo>
                    <a:pt x="38159" y="16169"/>
                  </a:lnTo>
                  <a:lnTo>
                    <a:pt x="37513" y="16385"/>
                  </a:lnTo>
                  <a:lnTo>
                    <a:pt x="36866" y="16601"/>
                  </a:lnTo>
                  <a:lnTo>
                    <a:pt x="35788" y="16601"/>
                  </a:lnTo>
                  <a:lnTo>
                    <a:pt x="35788" y="16601"/>
                  </a:lnTo>
                  <a:lnTo>
                    <a:pt x="34279" y="16601"/>
                  </a:lnTo>
                  <a:lnTo>
                    <a:pt x="33632" y="16816"/>
                  </a:lnTo>
                  <a:lnTo>
                    <a:pt x="32985" y="17247"/>
                  </a:lnTo>
                  <a:lnTo>
                    <a:pt x="32985" y="17247"/>
                  </a:lnTo>
                  <a:lnTo>
                    <a:pt x="32554" y="17032"/>
                  </a:lnTo>
                  <a:lnTo>
                    <a:pt x="32123" y="16816"/>
                  </a:lnTo>
                  <a:lnTo>
                    <a:pt x="31045" y="17032"/>
                  </a:lnTo>
                  <a:lnTo>
                    <a:pt x="31045" y="17032"/>
                  </a:lnTo>
                  <a:lnTo>
                    <a:pt x="29752" y="17032"/>
                  </a:lnTo>
                  <a:lnTo>
                    <a:pt x="29320" y="16816"/>
                  </a:lnTo>
                  <a:lnTo>
                    <a:pt x="29105" y="16385"/>
                  </a:lnTo>
                  <a:lnTo>
                    <a:pt x="29105" y="16385"/>
                  </a:lnTo>
                  <a:lnTo>
                    <a:pt x="30614" y="16169"/>
                  </a:lnTo>
                  <a:lnTo>
                    <a:pt x="32123" y="15738"/>
                  </a:lnTo>
                  <a:lnTo>
                    <a:pt x="34710" y="14445"/>
                  </a:lnTo>
                  <a:close/>
                  <a:moveTo>
                    <a:pt x="50232" y="41177"/>
                  </a:moveTo>
                  <a:lnTo>
                    <a:pt x="50232" y="41177"/>
                  </a:lnTo>
                  <a:lnTo>
                    <a:pt x="49586" y="41177"/>
                  </a:lnTo>
                  <a:lnTo>
                    <a:pt x="49154" y="41393"/>
                  </a:lnTo>
                  <a:lnTo>
                    <a:pt x="48723" y="41609"/>
                  </a:lnTo>
                  <a:lnTo>
                    <a:pt x="48292" y="41824"/>
                  </a:lnTo>
                  <a:lnTo>
                    <a:pt x="48292" y="41824"/>
                  </a:lnTo>
                  <a:lnTo>
                    <a:pt x="47214" y="41824"/>
                  </a:lnTo>
                  <a:lnTo>
                    <a:pt x="46352" y="41609"/>
                  </a:lnTo>
                  <a:lnTo>
                    <a:pt x="44411" y="40746"/>
                  </a:lnTo>
                  <a:lnTo>
                    <a:pt x="44411" y="40746"/>
                  </a:lnTo>
                  <a:lnTo>
                    <a:pt x="42902" y="40315"/>
                  </a:lnTo>
                  <a:lnTo>
                    <a:pt x="41609" y="39884"/>
                  </a:lnTo>
                  <a:lnTo>
                    <a:pt x="40315" y="39884"/>
                  </a:lnTo>
                  <a:lnTo>
                    <a:pt x="38806" y="40099"/>
                  </a:lnTo>
                  <a:lnTo>
                    <a:pt x="38806" y="40099"/>
                  </a:lnTo>
                  <a:lnTo>
                    <a:pt x="38591" y="40746"/>
                  </a:lnTo>
                  <a:lnTo>
                    <a:pt x="38591" y="41393"/>
                  </a:lnTo>
                  <a:lnTo>
                    <a:pt x="38591" y="42040"/>
                  </a:lnTo>
                  <a:lnTo>
                    <a:pt x="38375" y="42471"/>
                  </a:lnTo>
                  <a:lnTo>
                    <a:pt x="38375" y="42471"/>
                  </a:lnTo>
                  <a:lnTo>
                    <a:pt x="35788" y="41609"/>
                  </a:lnTo>
                  <a:lnTo>
                    <a:pt x="33632" y="40531"/>
                  </a:lnTo>
                  <a:lnTo>
                    <a:pt x="31261" y="39668"/>
                  </a:lnTo>
                  <a:lnTo>
                    <a:pt x="28889" y="38806"/>
                  </a:lnTo>
                  <a:lnTo>
                    <a:pt x="28889" y="38806"/>
                  </a:lnTo>
                  <a:lnTo>
                    <a:pt x="29105" y="37944"/>
                  </a:lnTo>
                  <a:lnTo>
                    <a:pt x="29320" y="36866"/>
                  </a:lnTo>
                  <a:lnTo>
                    <a:pt x="29320" y="36003"/>
                  </a:lnTo>
                  <a:lnTo>
                    <a:pt x="28889" y="35141"/>
                  </a:lnTo>
                  <a:lnTo>
                    <a:pt x="28889" y="35141"/>
                  </a:lnTo>
                  <a:lnTo>
                    <a:pt x="25224" y="35357"/>
                  </a:lnTo>
                  <a:lnTo>
                    <a:pt x="21775" y="35357"/>
                  </a:lnTo>
                  <a:lnTo>
                    <a:pt x="21775" y="35357"/>
                  </a:lnTo>
                  <a:lnTo>
                    <a:pt x="21128" y="35357"/>
                  </a:lnTo>
                  <a:lnTo>
                    <a:pt x="20481" y="35572"/>
                  </a:lnTo>
                  <a:lnTo>
                    <a:pt x="19188" y="36003"/>
                  </a:lnTo>
                  <a:lnTo>
                    <a:pt x="18110" y="36650"/>
                  </a:lnTo>
                  <a:lnTo>
                    <a:pt x="16816" y="37081"/>
                  </a:lnTo>
                  <a:lnTo>
                    <a:pt x="16816" y="37081"/>
                  </a:lnTo>
                  <a:lnTo>
                    <a:pt x="15954" y="37297"/>
                  </a:lnTo>
                  <a:lnTo>
                    <a:pt x="15092" y="37297"/>
                  </a:lnTo>
                  <a:lnTo>
                    <a:pt x="14014" y="37081"/>
                  </a:lnTo>
                  <a:lnTo>
                    <a:pt x="13583" y="36866"/>
                  </a:lnTo>
                  <a:lnTo>
                    <a:pt x="13367" y="36434"/>
                  </a:lnTo>
                  <a:lnTo>
                    <a:pt x="13367" y="36434"/>
                  </a:lnTo>
                  <a:lnTo>
                    <a:pt x="13798" y="36219"/>
                  </a:lnTo>
                  <a:lnTo>
                    <a:pt x="14661" y="35788"/>
                  </a:lnTo>
                  <a:lnTo>
                    <a:pt x="16170" y="35357"/>
                  </a:lnTo>
                  <a:lnTo>
                    <a:pt x="17463" y="34925"/>
                  </a:lnTo>
                  <a:lnTo>
                    <a:pt x="18110" y="34710"/>
                  </a:lnTo>
                  <a:lnTo>
                    <a:pt x="18541" y="34063"/>
                  </a:lnTo>
                  <a:lnTo>
                    <a:pt x="18541" y="34063"/>
                  </a:lnTo>
                  <a:lnTo>
                    <a:pt x="18541" y="33201"/>
                  </a:lnTo>
                  <a:lnTo>
                    <a:pt x="18972" y="32338"/>
                  </a:lnTo>
                  <a:lnTo>
                    <a:pt x="19403" y="31692"/>
                  </a:lnTo>
                  <a:lnTo>
                    <a:pt x="20050" y="31260"/>
                  </a:lnTo>
                  <a:lnTo>
                    <a:pt x="21559" y="30182"/>
                  </a:lnTo>
                  <a:lnTo>
                    <a:pt x="21991" y="29536"/>
                  </a:lnTo>
                  <a:lnTo>
                    <a:pt x="22422" y="28673"/>
                  </a:lnTo>
                  <a:lnTo>
                    <a:pt x="22422" y="28673"/>
                  </a:lnTo>
                  <a:lnTo>
                    <a:pt x="23931" y="28889"/>
                  </a:lnTo>
                  <a:lnTo>
                    <a:pt x="25224" y="28673"/>
                  </a:lnTo>
                  <a:lnTo>
                    <a:pt x="26302" y="28242"/>
                  </a:lnTo>
                  <a:lnTo>
                    <a:pt x="27380" y="27380"/>
                  </a:lnTo>
                  <a:lnTo>
                    <a:pt x="27380" y="27380"/>
                  </a:lnTo>
                  <a:lnTo>
                    <a:pt x="28243" y="28242"/>
                  </a:lnTo>
                  <a:lnTo>
                    <a:pt x="28889" y="28889"/>
                  </a:lnTo>
                  <a:lnTo>
                    <a:pt x="30830" y="30182"/>
                  </a:lnTo>
                  <a:lnTo>
                    <a:pt x="32770" y="31476"/>
                  </a:lnTo>
                  <a:lnTo>
                    <a:pt x="34279" y="32770"/>
                  </a:lnTo>
                  <a:lnTo>
                    <a:pt x="34279" y="32770"/>
                  </a:lnTo>
                  <a:lnTo>
                    <a:pt x="34494" y="33201"/>
                  </a:lnTo>
                  <a:lnTo>
                    <a:pt x="34279" y="33632"/>
                  </a:lnTo>
                  <a:lnTo>
                    <a:pt x="34063" y="34063"/>
                  </a:lnTo>
                  <a:lnTo>
                    <a:pt x="34063" y="34063"/>
                  </a:lnTo>
                  <a:lnTo>
                    <a:pt x="34494" y="34063"/>
                  </a:lnTo>
                  <a:lnTo>
                    <a:pt x="34926" y="34063"/>
                  </a:lnTo>
                  <a:lnTo>
                    <a:pt x="35357" y="33416"/>
                  </a:lnTo>
                  <a:lnTo>
                    <a:pt x="35357" y="32770"/>
                  </a:lnTo>
                  <a:lnTo>
                    <a:pt x="35357" y="32554"/>
                  </a:lnTo>
                  <a:lnTo>
                    <a:pt x="35141" y="32338"/>
                  </a:lnTo>
                  <a:lnTo>
                    <a:pt x="35141" y="32338"/>
                  </a:lnTo>
                  <a:lnTo>
                    <a:pt x="35141" y="32123"/>
                  </a:lnTo>
                  <a:lnTo>
                    <a:pt x="35357" y="31907"/>
                  </a:lnTo>
                  <a:lnTo>
                    <a:pt x="36219" y="31907"/>
                  </a:lnTo>
                  <a:lnTo>
                    <a:pt x="36219" y="31907"/>
                  </a:lnTo>
                  <a:lnTo>
                    <a:pt x="36435" y="31907"/>
                  </a:lnTo>
                  <a:lnTo>
                    <a:pt x="36435" y="31907"/>
                  </a:lnTo>
                  <a:lnTo>
                    <a:pt x="35788" y="31260"/>
                  </a:lnTo>
                  <a:lnTo>
                    <a:pt x="34926" y="30614"/>
                  </a:lnTo>
                  <a:lnTo>
                    <a:pt x="33201" y="29536"/>
                  </a:lnTo>
                  <a:lnTo>
                    <a:pt x="32554" y="29105"/>
                  </a:lnTo>
                  <a:lnTo>
                    <a:pt x="31692" y="28458"/>
                  </a:lnTo>
                  <a:lnTo>
                    <a:pt x="31261" y="27595"/>
                  </a:lnTo>
                  <a:lnTo>
                    <a:pt x="30830" y="26518"/>
                  </a:lnTo>
                  <a:lnTo>
                    <a:pt x="30830" y="26518"/>
                  </a:lnTo>
                  <a:lnTo>
                    <a:pt x="31692" y="26733"/>
                  </a:lnTo>
                  <a:lnTo>
                    <a:pt x="32554" y="26949"/>
                  </a:lnTo>
                  <a:lnTo>
                    <a:pt x="34279" y="28242"/>
                  </a:lnTo>
                  <a:lnTo>
                    <a:pt x="35788" y="29320"/>
                  </a:lnTo>
                  <a:lnTo>
                    <a:pt x="36650" y="29751"/>
                  </a:lnTo>
                  <a:lnTo>
                    <a:pt x="37513" y="30182"/>
                  </a:lnTo>
                  <a:lnTo>
                    <a:pt x="37513" y="30182"/>
                  </a:lnTo>
                  <a:lnTo>
                    <a:pt x="37728" y="31260"/>
                  </a:lnTo>
                  <a:lnTo>
                    <a:pt x="37944" y="31907"/>
                  </a:lnTo>
                  <a:lnTo>
                    <a:pt x="38806" y="33201"/>
                  </a:lnTo>
                  <a:lnTo>
                    <a:pt x="39669" y="34494"/>
                  </a:lnTo>
                  <a:lnTo>
                    <a:pt x="40100" y="35141"/>
                  </a:lnTo>
                  <a:lnTo>
                    <a:pt x="40315" y="35788"/>
                  </a:lnTo>
                  <a:lnTo>
                    <a:pt x="40315" y="35788"/>
                  </a:lnTo>
                  <a:lnTo>
                    <a:pt x="41178" y="35788"/>
                  </a:lnTo>
                  <a:lnTo>
                    <a:pt x="41178" y="35788"/>
                  </a:lnTo>
                  <a:lnTo>
                    <a:pt x="41609" y="35357"/>
                  </a:lnTo>
                  <a:lnTo>
                    <a:pt x="41824" y="34925"/>
                  </a:lnTo>
                  <a:lnTo>
                    <a:pt x="42256" y="34710"/>
                  </a:lnTo>
                  <a:lnTo>
                    <a:pt x="42687" y="34494"/>
                  </a:lnTo>
                  <a:lnTo>
                    <a:pt x="42687" y="34494"/>
                  </a:lnTo>
                  <a:lnTo>
                    <a:pt x="42687" y="33847"/>
                  </a:lnTo>
                  <a:lnTo>
                    <a:pt x="42471" y="33632"/>
                  </a:lnTo>
                  <a:lnTo>
                    <a:pt x="42040" y="33201"/>
                  </a:lnTo>
                  <a:lnTo>
                    <a:pt x="41393" y="32770"/>
                  </a:lnTo>
                  <a:lnTo>
                    <a:pt x="41393" y="32554"/>
                  </a:lnTo>
                  <a:lnTo>
                    <a:pt x="41393" y="32123"/>
                  </a:lnTo>
                  <a:lnTo>
                    <a:pt x="41393" y="32123"/>
                  </a:lnTo>
                  <a:lnTo>
                    <a:pt x="42040" y="31907"/>
                  </a:lnTo>
                  <a:lnTo>
                    <a:pt x="42471" y="31692"/>
                  </a:lnTo>
                  <a:lnTo>
                    <a:pt x="42471" y="31692"/>
                  </a:lnTo>
                  <a:lnTo>
                    <a:pt x="43118" y="31260"/>
                  </a:lnTo>
                  <a:lnTo>
                    <a:pt x="43334" y="31260"/>
                  </a:lnTo>
                  <a:lnTo>
                    <a:pt x="43549" y="31476"/>
                  </a:lnTo>
                  <a:lnTo>
                    <a:pt x="43549" y="31476"/>
                  </a:lnTo>
                  <a:lnTo>
                    <a:pt x="44196" y="32123"/>
                  </a:lnTo>
                  <a:lnTo>
                    <a:pt x="44411" y="32985"/>
                  </a:lnTo>
                  <a:lnTo>
                    <a:pt x="45274" y="34494"/>
                  </a:lnTo>
                  <a:lnTo>
                    <a:pt x="45705" y="35141"/>
                  </a:lnTo>
                  <a:lnTo>
                    <a:pt x="46136" y="35788"/>
                  </a:lnTo>
                  <a:lnTo>
                    <a:pt x="46998" y="36219"/>
                  </a:lnTo>
                  <a:lnTo>
                    <a:pt x="48076" y="36219"/>
                  </a:lnTo>
                  <a:lnTo>
                    <a:pt x="48076" y="36219"/>
                  </a:lnTo>
                  <a:lnTo>
                    <a:pt x="48723" y="36219"/>
                  </a:lnTo>
                  <a:lnTo>
                    <a:pt x="48939" y="36003"/>
                  </a:lnTo>
                  <a:lnTo>
                    <a:pt x="48939" y="36003"/>
                  </a:lnTo>
                  <a:lnTo>
                    <a:pt x="49370" y="35572"/>
                  </a:lnTo>
                  <a:lnTo>
                    <a:pt x="49801" y="35572"/>
                  </a:lnTo>
                  <a:lnTo>
                    <a:pt x="49801" y="35572"/>
                  </a:lnTo>
                  <a:lnTo>
                    <a:pt x="50448" y="36003"/>
                  </a:lnTo>
                  <a:lnTo>
                    <a:pt x="51310" y="36434"/>
                  </a:lnTo>
                  <a:lnTo>
                    <a:pt x="51310" y="36434"/>
                  </a:lnTo>
                  <a:lnTo>
                    <a:pt x="51957" y="36219"/>
                  </a:lnTo>
                  <a:lnTo>
                    <a:pt x="52604" y="36003"/>
                  </a:lnTo>
                  <a:lnTo>
                    <a:pt x="53250" y="35788"/>
                  </a:lnTo>
                  <a:lnTo>
                    <a:pt x="54113" y="35788"/>
                  </a:lnTo>
                  <a:lnTo>
                    <a:pt x="54113" y="35788"/>
                  </a:lnTo>
                  <a:lnTo>
                    <a:pt x="54328" y="36434"/>
                  </a:lnTo>
                  <a:lnTo>
                    <a:pt x="54544" y="37297"/>
                  </a:lnTo>
                  <a:lnTo>
                    <a:pt x="54328" y="38806"/>
                  </a:lnTo>
                  <a:lnTo>
                    <a:pt x="53682" y="40315"/>
                  </a:lnTo>
                  <a:lnTo>
                    <a:pt x="53035" y="41609"/>
                  </a:lnTo>
                  <a:lnTo>
                    <a:pt x="53035" y="41609"/>
                  </a:lnTo>
                  <a:lnTo>
                    <a:pt x="52604" y="41609"/>
                  </a:lnTo>
                  <a:lnTo>
                    <a:pt x="52173" y="41609"/>
                  </a:lnTo>
                  <a:lnTo>
                    <a:pt x="51526" y="41393"/>
                  </a:lnTo>
                  <a:lnTo>
                    <a:pt x="51526" y="41393"/>
                  </a:lnTo>
                  <a:lnTo>
                    <a:pt x="50879" y="41177"/>
                  </a:lnTo>
                  <a:lnTo>
                    <a:pt x="50232" y="41177"/>
                  </a:lnTo>
                  <a:close/>
                  <a:moveTo>
                    <a:pt x="57131" y="54328"/>
                  </a:moveTo>
                  <a:lnTo>
                    <a:pt x="57131" y="54328"/>
                  </a:lnTo>
                  <a:lnTo>
                    <a:pt x="56915" y="52819"/>
                  </a:lnTo>
                  <a:lnTo>
                    <a:pt x="56484" y="51741"/>
                  </a:lnTo>
                  <a:lnTo>
                    <a:pt x="55837" y="50448"/>
                  </a:lnTo>
                  <a:lnTo>
                    <a:pt x="55191" y="49585"/>
                  </a:lnTo>
                  <a:lnTo>
                    <a:pt x="53897" y="47429"/>
                  </a:lnTo>
                  <a:lnTo>
                    <a:pt x="53466" y="46351"/>
                  </a:lnTo>
                  <a:lnTo>
                    <a:pt x="53035" y="45274"/>
                  </a:lnTo>
                  <a:lnTo>
                    <a:pt x="53035" y="45274"/>
                  </a:lnTo>
                  <a:lnTo>
                    <a:pt x="54328" y="45274"/>
                  </a:lnTo>
                  <a:lnTo>
                    <a:pt x="54328" y="45274"/>
                  </a:lnTo>
                  <a:lnTo>
                    <a:pt x="56700" y="48292"/>
                  </a:lnTo>
                  <a:lnTo>
                    <a:pt x="57778" y="49801"/>
                  </a:lnTo>
                  <a:lnTo>
                    <a:pt x="58425" y="51741"/>
                  </a:lnTo>
                  <a:lnTo>
                    <a:pt x="58425" y="51741"/>
                  </a:lnTo>
                  <a:lnTo>
                    <a:pt x="58856" y="52388"/>
                  </a:lnTo>
                  <a:lnTo>
                    <a:pt x="59502" y="53250"/>
                  </a:lnTo>
                  <a:lnTo>
                    <a:pt x="60796" y="54544"/>
                  </a:lnTo>
                  <a:lnTo>
                    <a:pt x="61443" y="55406"/>
                  </a:lnTo>
                  <a:lnTo>
                    <a:pt x="61874" y="56053"/>
                  </a:lnTo>
                  <a:lnTo>
                    <a:pt x="62089" y="56700"/>
                  </a:lnTo>
                  <a:lnTo>
                    <a:pt x="61874" y="57562"/>
                  </a:lnTo>
                  <a:lnTo>
                    <a:pt x="61874" y="57562"/>
                  </a:lnTo>
                  <a:lnTo>
                    <a:pt x="62521" y="58209"/>
                  </a:lnTo>
                  <a:lnTo>
                    <a:pt x="63167" y="59287"/>
                  </a:lnTo>
                  <a:lnTo>
                    <a:pt x="63814" y="61443"/>
                  </a:lnTo>
                  <a:lnTo>
                    <a:pt x="63814" y="61443"/>
                  </a:lnTo>
                  <a:lnTo>
                    <a:pt x="62736" y="60796"/>
                  </a:lnTo>
                  <a:lnTo>
                    <a:pt x="61658" y="60149"/>
                  </a:lnTo>
                  <a:lnTo>
                    <a:pt x="59934" y="58209"/>
                  </a:lnTo>
                  <a:lnTo>
                    <a:pt x="57131" y="54328"/>
                  </a:lnTo>
                  <a:close/>
                  <a:moveTo>
                    <a:pt x="71791" y="35357"/>
                  </a:moveTo>
                  <a:lnTo>
                    <a:pt x="71791" y="35357"/>
                  </a:lnTo>
                  <a:lnTo>
                    <a:pt x="71144" y="35572"/>
                  </a:lnTo>
                  <a:lnTo>
                    <a:pt x="70497" y="35788"/>
                  </a:lnTo>
                  <a:lnTo>
                    <a:pt x="69851" y="35572"/>
                  </a:lnTo>
                  <a:lnTo>
                    <a:pt x="69204" y="35357"/>
                  </a:lnTo>
                  <a:lnTo>
                    <a:pt x="67910" y="34710"/>
                  </a:lnTo>
                  <a:lnTo>
                    <a:pt x="67048" y="33847"/>
                  </a:lnTo>
                  <a:lnTo>
                    <a:pt x="67048" y="33847"/>
                  </a:lnTo>
                  <a:lnTo>
                    <a:pt x="67264" y="32770"/>
                  </a:lnTo>
                  <a:lnTo>
                    <a:pt x="67479" y="32338"/>
                  </a:lnTo>
                  <a:lnTo>
                    <a:pt x="67695" y="32123"/>
                  </a:lnTo>
                  <a:lnTo>
                    <a:pt x="67695" y="32123"/>
                  </a:lnTo>
                  <a:lnTo>
                    <a:pt x="66832" y="30829"/>
                  </a:lnTo>
                  <a:lnTo>
                    <a:pt x="65754" y="29751"/>
                  </a:lnTo>
                  <a:lnTo>
                    <a:pt x="64892" y="28673"/>
                  </a:lnTo>
                  <a:lnTo>
                    <a:pt x="64030" y="27164"/>
                  </a:lnTo>
                  <a:lnTo>
                    <a:pt x="64030" y="27164"/>
                  </a:lnTo>
                  <a:lnTo>
                    <a:pt x="64892" y="26086"/>
                  </a:lnTo>
                  <a:lnTo>
                    <a:pt x="65970" y="25440"/>
                  </a:lnTo>
                  <a:lnTo>
                    <a:pt x="67264" y="25008"/>
                  </a:lnTo>
                  <a:lnTo>
                    <a:pt x="69204" y="24793"/>
                  </a:lnTo>
                  <a:lnTo>
                    <a:pt x="69204" y="24793"/>
                  </a:lnTo>
                  <a:lnTo>
                    <a:pt x="69204" y="25440"/>
                  </a:lnTo>
                  <a:lnTo>
                    <a:pt x="69419" y="25871"/>
                  </a:lnTo>
                  <a:lnTo>
                    <a:pt x="69419" y="26302"/>
                  </a:lnTo>
                  <a:lnTo>
                    <a:pt x="69419" y="26302"/>
                  </a:lnTo>
                  <a:lnTo>
                    <a:pt x="68557" y="26302"/>
                  </a:lnTo>
                  <a:lnTo>
                    <a:pt x="68126" y="26518"/>
                  </a:lnTo>
                  <a:lnTo>
                    <a:pt x="67695" y="26733"/>
                  </a:lnTo>
                  <a:lnTo>
                    <a:pt x="67264" y="27164"/>
                  </a:lnTo>
                  <a:lnTo>
                    <a:pt x="67264" y="27164"/>
                  </a:lnTo>
                  <a:lnTo>
                    <a:pt x="68126" y="28458"/>
                  </a:lnTo>
                  <a:lnTo>
                    <a:pt x="69204" y="29536"/>
                  </a:lnTo>
                  <a:lnTo>
                    <a:pt x="70497" y="30182"/>
                  </a:lnTo>
                  <a:lnTo>
                    <a:pt x="71575" y="30829"/>
                  </a:lnTo>
                  <a:lnTo>
                    <a:pt x="71575" y="30829"/>
                  </a:lnTo>
                  <a:lnTo>
                    <a:pt x="71791" y="31260"/>
                  </a:lnTo>
                  <a:lnTo>
                    <a:pt x="71575" y="31260"/>
                  </a:lnTo>
                  <a:lnTo>
                    <a:pt x="70929" y="31476"/>
                  </a:lnTo>
                  <a:lnTo>
                    <a:pt x="70929" y="31476"/>
                  </a:lnTo>
                  <a:lnTo>
                    <a:pt x="70497" y="31476"/>
                  </a:lnTo>
                  <a:lnTo>
                    <a:pt x="70497" y="31476"/>
                  </a:lnTo>
                  <a:lnTo>
                    <a:pt x="70713" y="31907"/>
                  </a:lnTo>
                  <a:lnTo>
                    <a:pt x="70929" y="32338"/>
                  </a:lnTo>
                  <a:lnTo>
                    <a:pt x="71575" y="33416"/>
                  </a:lnTo>
                  <a:lnTo>
                    <a:pt x="72006" y="34279"/>
                  </a:lnTo>
                  <a:lnTo>
                    <a:pt x="72006" y="34710"/>
                  </a:lnTo>
                  <a:lnTo>
                    <a:pt x="71791" y="35357"/>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p:nvPr/>
          </p:nvSpPr>
          <p:spPr>
            <a:xfrm>
              <a:off x="3559350" y="1353775"/>
              <a:ext cx="2409200" cy="2829600"/>
            </a:xfrm>
            <a:custGeom>
              <a:avLst/>
              <a:gdLst/>
              <a:ahLst/>
              <a:cxnLst/>
              <a:rect l="l" t="t" r="r" b="b"/>
              <a:pathLst>
                <a:path w="96368" h="113184" fill="none" extrusionOk="0">
                  <a:moveTo>
                    <a:pt x="73731" y="2803"/>
                  </a:moveTo>
                  <a:lnTo>
                    <a:pt x="73731" y="2803"/>
                  </a:lnTo>
                  <a:lnTo>
                    <a:pt x="70713" y="2156"/>
                  </a:lnTo>
                  <a:lnTo>
                    <a:pt x="67264" y="1725"/>
                  </a:lnTo>
                  <a:lnTo>
                    <a:pt x="67264" y="1725"/>
                  </a:lnTo>
                  <a:lnTo>
                    <a:pt x="67264" y="2156"/>
                  </a:lnTo>
                  <a:lnTo>
                    <a:pt x="67479" y="2372"/>
                  </a:lnTo>
                  <a:lnTo>
                    <a:pt x="67479" y="2803"/>
                  </a:lnTo>
                  <a:lnTo>
                    <a:pt x="67264" y="2803"/>
                  </a:lnTo>
                  <a:lnTo>
                    <a:pt x="67264" y="2803"/>
                  </a:lnTo>
                  <a:lnTo>
                    <a:pt x="64461" y="2803"/>
                  </a:lnTo>
                  <a:lnTo>
                    <a:pt x="61874" y="3019"/>
                  </a:lnTo>
                  <a:lnTo>
                    <a:pt x="59287" y="3665"/>
                  </a:lnTo>
                  <a:lnTo>
                    <a:pt x="56915" y="4528"/>
                  </a:lnTo>
                  <a:lnTo>
                    <a:pt x="56915" y="4528"/>
                  </a:lnTo>
                  <a:lnTo>
                    <a:pt x="56700" y="4312"/>
                  </a:lnTo>
                  <a:lnTo>
                    <a:pt x="56700" y="4097"/>
                  </a:lnTo>
                  <a:lnTo>
                    <a:pt x="56700" y="3665"/>
                  </a:lnTo>
                  <a:lnTo>
                    <a:pt x="56915" y="3234"/>
                  </a:lnTo>
                  <a:lnTo>
                    <a:pt x="56700" y="3234"/>
                  </a:lnTo>
                  <a:lnTo>
                    <a:pt x="56484" y="3019"/>
                  </a:lnTo>
                  <a:lnTo>
                    <a:pt x="56484" y="3019"/>
                  </a:lnTo>
                  <a:lnTo>
                    <a:pt x="55406" y="3019"/>
                  </a:lnTo>
                  <a:lnTo>
                    <a:pt x="55406" y="3019"/>
                  </a:lnTo>
                  <a:lnTo>
                    <a:pt x="55191" y="3450"/>
                  </a:lnTo>
                  <a:lnTo>
                    <a:pt x="55191" y="3665"/>
                  </a:lnTo>
                  <a:lnTo>
                    <a:pt x="55406" y="4097"/>
                  </a:lnTo>
                  <a:lnTo>
                    <a:pt x="55622" y="4528"/>
                  </a:lnTo>
                  <a:lnTo>
                    <a:pt x="55622" y="4743"/>
                  </a:lnTo>
                  <a:lnTo>
                    <a:pt x="55406" y="4959"/>
                  </a:lnTo>
                  <a:lnTo>
                    <a:pt x="55406" y="4959"/>
                  </a:lnTo>
                  <a:lnTo>
                    <a:pt x="54328" y="4959"/>
                  </a:lnTo>
                  <a:lnTo>
                    <a:pt x="53466" y="5174"/>
                  </a:lnTo>
                  <a:lnTo>
                    <a:pt x="52819" y="5821"/>
                  </a:lnTo>
                  <a:lnTo>
                    <a:pt x="52388" y="6684"/>
                  </a:lnTo>
                  <a:lnTo>
                    <a:pt x="52388" y="6684"/>
                  </a:lnTo>
                  <a:lnTo>
                    <a:pt x="51526" y="6468"/>
                  </a:lnTo>
                  <a:lnTo>
                    <a:pt x="50879" y="6252"/>
                  </a:lnTo>
                  <a:lnTo>
                    <a:pt x="50448" y="6468"/>
                  </a:lnTo>
                  <a:lnTo>
                    <a:pt x="50448" y="6468"/>
                  </a:lnTo>
                  <a:lnTo>
                    <a:pt x="50232" y="6684"/>
                  </a:lnTo>
                  <a:lnTo>
                    <a:pt x="50448" y="6684"/>
                  </a:lnTo>
                  <a:lnTo>
                    <a:pt x="50663" y="6899"/>
                  </a:lnTo>
                  <a:lnTo>
                    <a:pt x="51095" y="7115"/>
                  </a:lnTo>
                  <a:lnTo>
                    <a:pt x="50879" y="7330"/>
                  </a:lnTo>
                  <a:lnTo>
                    <a:pt x="50879" y="7330"/>
                  </a:lnTo>
                  <a:lnTo>
                    <a:pt x="49801" y="7115"/>
                  </a:lnTo>
                  <a:lnTo>
                    <a:pt x="49154" y="6684"/>
                  </a:lnTo>
                  <a:lnTo>
                    <a:pt x="48508" y="6037"/>
                  </a:lnTo>
                  <a:lnTo>
                    <a:pt x="48292" y="5174"/>
                  </a:lnTo>
                  <a:lnTo>
                    <a:pt x="48292" y="5174"/>
                  </a:lnTo>
                  <a:lnTo>
                    <a:pt x="49154" y="5174"/>
                  </a:lnTo>
                  <a:lnTo>
                    <a:pt x="50232" y="5390"/>
                  </a:lnTo>
                  <a:lnTo>
                    <a:pt x="50232" y="5390"/>
                  </a:lnTo>
                  <a:lnTo>
                    <a:pt x="51095" y="5390"/>
                  </a:lnTo>
                  <a:lnTo>
                    <a:pt x="51957" y="5390"/>
                  </a:lnTo>
                  <a:lnTo>
                    <a:pt x="52604" y="5174"/>
                  </a:lnTo>
                  <a:lnTo>
                    <a:pt x="53035" y="4528"/>
                  </a:lnTo>
                  <a:lnTo>
                    <a:pt x="53035" y="4528"/>
                  </a:lnTo>
                  <a:lnTo>
                    <a:pt x="52388" y="3665"/>
                  </a:lnTo>
                  <a:lnTo>
                    <a:pt x="51095" y="3019"/>
                  </a:lnTo>
                  <a:lnTo>
                    <a:pt x="49801" y="2803"/>
                  </a:lnTo>
                  <a:lnTo>
                    <a:pt x="48292" y="2372"/>
                  </a:lnTo>
                  <a:lnTo>
                    <a:pt x="45705" y="1941"/>
                  </a:lnTo>
                  <a:lnTo>
                    <a:pt x="44411" y="1509"/>
                  </a:lnTo>
                  <a:lnTo>
                    <a:pt x="43549" y="863"/>
                  </a:lnTo>
                  <a:lnTo>
                    <a:pt x="43549" y="863"/>
                  </a:lnTo>
                  <a:lnTo>
                    <a:pt x="42040" y="863"/>
                  </a:lnTo>
                  <a:lnTo>
                    <a:pt x="40531" y="863"/>
                  </a:lnTo>
                  <a:lnTo>
                    <a:pt x="37728" y="1294"/>
                  </a:lnTo>
                  <a:lnTo>
                    <a:pt x="32339" y="2587"/>
                  </a:lnTo>
                  <a:lnTo>
                    <a:pt x="32339" y="2587"/>
                  </a:lnTo>
                  <a:lnTo>
                    <a:pt x="32123" y="3450"/>
                  </a:lnTo>
                  <a:lnTo>
                    <a:pt x="31907" y="3881"/>
                  </a:lnTo>
                  <a:lnTo>
                    <a:pt x="30830" y="5174"/>
                  </a:lnTo>
                  <a:lnTo>
                    <a:pt x="29752" y="6252"/>
                  </a:lnTo>
                  <a:lnTo>
                    <a:pt x="28889" y="7546"/>
                  </a:lnTo>
                  <a:lnTo>
                    <a:pt x="28889" y="7546"/>
                  </a:lnTo>
                  <a:lnTo>
                    <a:pt x="27380" y="7762"/>
                  </a:lnTo>
                  <a:lnTo>
                    <a:pt x="26302" y="8193"/>
                  </a:lnTo>
                  <a:lnTo>
                    <a:pt x="25224" y="8839"/>
                  </a:lnTo>
                  <a:lnTo>
                    <a:pt x="24146" y="9486"/>
                  </a:lnTo>
                  <a:lnTo>
                    <a:pt x="24146" y="9486"/>
                  </a:lnTo>
                  <a:lnTo>
                    <a:pt x="24146" y="10780"/>
                  </a:lnTo>
                  <a:lnTo>
                    <a:pt x="24362" y="11858"/>
                  </a:lnTo>
                  <a:lnTo>
                    <a:pt x="24793" y="12504"/>
                  </a:lnTo>
                  <a:lnTo>
                    <a:pt x="25440" y="12936"/>
                  </a:lnTo>
                  <a:lnTo>
                    <a:pt x="26302" y="13151"/>
                  </a:lnTo>
                  <a:lnTo>
                    <a:pt x="27165" y="12936"/>
                  </a:lnTo>
                  <a:lnTo>
                    <a:pt x="28243" y="12720"/>
                  </a:lnTo>
                  <a:lnTo>
                    <a:pt x="29105" y="12073"/>
                  </a:lnTo>
                  <a:lnTo>
                    <a:pt x="29105" y="12073"/>
                  </a:lnTo>
                  <a:lnTo>
                    <a:pt x="29967" y="13367"/>
                  </a:lnTo>
                  <a:lnTo>
                    <a:pt x="30398" y="14014"/>
                  </a:lnTo>
                  <a:lnTo>
                    <a:pt x="30614" y="14876"/>
                  </a:lnTo>
                  <a:lnTo>
                    <a:pt x="30614" y="14876"/>
                  </a:lnTo>
                  <a:lnTo>
                    <a:pt x="29967" y="15307"/>
                  </a:lnTo>
                  <a:lnTo>
                    <a:pt x="29536" y="15307"/>
                  </a:lnTo>
                  <a:lnTo>
                    <a:pt x="29105" y="15307"/>
                  </a:lnTo>
                  <a:lnTo>
                    <a:pt x="29105" y="15307"/>
                  </a:lnTo>
                  <a:lnTo>
                    <a:pt x="29105" y="14445"/>
                  </a:lnTo>
                  <a:lnTo>
                    <a:pt x="28889" y="14014"/>
                  </a:lnTo>
                  <a:lnTo>
                    <a:pt x="28889" y="13798"/>
                  </a:lnTo>
                  <a:lnTo>
                    <a:pt x="28889" y="13798"/>
                  </a:lnTo>
                  <a:lnTo>
                    <a:pt x="28027" y="13798"/>
                  </a:lnTo>
                  <a:lnTo>
                    <a:pt x="27596" y="14014"/>
                  </a:lnTo>
                  <a:lnTo>
                    <a:pt x="27165" y="14445"/>
                  </a:lnTo>
                  <a:lnTo>
                    <a:pt x="26733" y="14876"/>
                  </a:lnTo>
                  <a:lnTo>
                    <a:pt x="26733" y="14876"/>
                  </a:lnTo>
                  <a:lnTo>
                    <a:pt x="27165" y="16169"/>
                  </a:lnTo>
                  <a:lnTo>
                    <a:pt x="27165" y="16816"/>
                  </a:lnTo>
                  <a:lnTo>
                    <a:pt x="27165" y="17463"/>
                  </a:lnTo>
                  <a:lnTo>
                    <a:pt x="27165" y="17463"/>
                  </a:lnTo>
                  <a:lnTo>
                    <a:pt x="25871" y="17678"/>
                  </a:lnTo>
                  <a:lnTo>
                    <a:pt x="24362" y="17678"/>
                  </a:lnTo>
                  <a:lnTo>
                    <a:pt x="24362" y="17678"/>
                  </a:lnTo>
                  <a:lnTo>
                    <a:pt x="23068" y="19188"/>
                  </a:lnTo>
                  <a:lnTo>
                    <a:pt x="21559" y="20481"/>
                  </a:lnTo>
                  <a:lnTo>
                    <a:pt x="20697" y="21128"/>
                  </a:lnTo>
                  <a:lnTo>
                    <a:pt x="19835" y="21559"/>
                  </a:lnTo>
                  <a:lnTo>
                    <a:pt x="18757" y="21775"/>
                  </a:lnTo>
                  <a:lnTo>
                    <a:pt x="17679" y="21990"/>
                  </a:lnTo>
                  <a:lnTo>
                    <a:pt x="17679" y="21990"/>
                  </a:lnTo>
                  <a:lnTo>
                    <a:pt x="17463" y="22421"/>
                  </a:lnTo>
                  <a:lnTo>
                    <a:pt x="17248" y="22853"/>
                  </a:lnTo>
                  <a:lnTo>
                    <a:pt x="16816" y="22853"/>
                  </a:lnTo>
                  <a:lnTo>
                    <a:pt x="16816" y="22853"/>
                  </a:lnTo>
                  <a:lnTo>
                    <a:pt x="15954" y="22853"/>
                  </a:lnTo>
                  <a:lnTo>
                    <a:pt x="15954" y="22853"/>
                  </a:lnTo>
                  <a:lnTo>
                    <a:pt x="15307" y="22637"/>
                  </a:lnTo>
                  <a:lnTo>
                    <a:pt x="15092" y="22853"/>
                  </a:lnTo>
                  <a:lnTo>
                    <a:pt x="14876" y="23284"/>
                  </a:lnTo>
                  <a:lnTo>
                    <a:pt x="14876" y="23284"/>
                  </a:lnTo>
                  <a:lnTo>
                    <a:pt x="16170" y="23930"/>
                  </a:lnTo>
                  <a:lnTo>
                    <a:pt x="16816" y="24577"/>
                  </a:lnTo>
                  <a:lnTo>
                    <a:pt x="17463" y="25224"/>
                  </a:lnTo>
                  <a:lnTo>
                    <a:pt x="17679" y="26086"/>
                  </a:lnTo>
                  <a:lnTo>
                    <a:pt x="17894" y="26733"/>
                  </a:lnTo>
                  <a:lnTo>
                    <a:pt x="17679" y="27595"/>
                  </a:lnTo>
                  <a:lnTo>
                    <a:pt x="17032" y="28458"/>
                  </a:lnTo>
                  <a:lnTo>
                    <a:pt x="17032" y="28458"/>
                  </a:lnTo>
                  <a:lnTo>
                    <a:pt x="15523" y="28458"/>
                  </a:lnTo>
                  <a:lnTo>
                    <a:pt x="14014" y="28242"/>
                  </a:lnTo>
                  <a:lnTo>
                    <a:pt x="14014" y="28242"/>
                  </a:lnTo>
                  <a:lnTo>
                    <a:pt x="11858" y="28242"/>
                  </a:lnTo>
                  <a:lnTo>
                    <a:pt x="10780" y="28458"/>
                  </a:lnTo>
                  <a:lnTo>
                    <a:pt x="10133" y="28889"/>
                  </a:lnTo>
                  <a:lnTo>
                    <a:pt x="10133" y="28889"/>
                  </a:lnTo>
                  <a:lnTo>
                    <a:pt x="10133" y="29967"/>
                  </a:lnTo>
                  <a:lnTo>
                    <a:pt x="10133" y="30829"/>
                  </a:lnTo>
                  <a:lnTo>
                    <a:pt x="9702" y="32338"/>
                  </a:lnTo>
                  <a:lnTo>
                    <a:pt x="9487" y="33632"/>
                  </a:lnTo>
                  <a:lnTo>
                    <a:pt x="9702" y="34494"/>
                  </a:lnTo>
                  <a:lnTo>
                    <a:pt x="9918" y="35357"/>
                  </a:lnTo>
                  <a:lnTo>
                    <a:pt x="9918" y="35357"/>
                  </a:lnTo>
                  <a:lnTo>
                    <a:pt x="10996" y="35357"/>
                  </a:lnTo>
                  <a:lnTo>
                    <a:pt x="11858" y="35357"/>
                  </a:lnTo>
                  <a:lnTo>
                    <a:pt x="12289" y="36003"/>
                  </a:lnTo>
                  <a:lnTo>
                    <a:pt x="12505" y="36650"/>
                  </a:lnTo>
                  <a:lnTo>
                    <a:pt x="12505" y="36650"/>
                  </a:lnTo>
                  <a:lnTo>
                    <a:pt x="12074" y="37512"/>
                  </a:lnTo>
                  <a:lnTo>
                    <a:pt x="11427" y="38375"/>
                  </a:lnTo>
                  <a:lnTo>
                    <a:pt x="9918" y="39453"/>
                  </a:lnTo>
                  <a:lnTo>
                    <a:pt x="9271" y="40099"/>
                  </a:lnTo>
                  <a:lnTo>
                    <a:pt x="8624" y="40746"/>
                  </a:lnTo>
                  <a:lnTo>
                    <a:pt x="8193" y="41609"/>
                  </a:lnTo>
                  <a:lnTo>
                    <a:pt x="8193" y="42902"/>
                  </a:lnTo>
                  <a:lnTo>
                    <a:pt x="8193" y="42902"/>
                  </a:lnTo>
                  <a:lnTo>
                    <a:pt x="5822" y="44842"/>
                  </a:lnTo>
                  <a:lnTo>
                    <a:pt x="3666" y="46998"/>
                  </a:lnTo>
                  <a:lnTo>
                    <a:pt x="1725" y="49585"/>
                  </a:lnTo>
                  <a:lnTo>
                    <a:pt x="1" y="52172"/>
                  </a:lnTo>
                  <a:lnTo>
                    <a:pt x="1" y="52172"/>
                  </a:lnTo>
                  <a:lnTo>
                    <a:pt x="648" y="53250"/>
                  </a:lnTo>
                  <a:lnTo>
                    <a:pt x="1079" y="54328"/>
                  </a:lnTo>
                  <a:lnTo>
                    <a:pt x="863" y="55622"/>
                  </a:lnTo>
                  <a:lnTo>
                    <a:pt x="648" y="56915"/>
                  </a:lnTo>
                  <a:lnTo>
                    <a:pt x="216" y="59502"/>
                  </a:lnTo>
                  <a:lnTo>
                    <a:pt x="1" y="60796"/>
                  </a:lnTo>
                  <a:lnTo>
                    <a:pt x="1" y="62089"/>
                  </a:lnTo>
                  <a:lnTo>
                    <a:pt x="1" y="62089"/>
                  </a:lnTo>
                  <a:lnTo>
                    <a:pt x="2588" y="64245"/>
                  </a:lnTo>
                  <a:lnTo>
                    <a:pt x="3450" y="65323"/>
                  </a:lnTo>
                  <a:lnTo>
                    <a:pt x="3881" y="66185"/>
                  </a:lnTo>
                  <a:lnTo>
                    <a:pt x="4097" y="67048"/>
                  </a:lnTo>
                  <a:lnTo>
                    <a:pt x="4097" y="67048"/>
                  </a:lnTo>
                  <a:lnTo>
                    <a:pt x="4744" y="67479"/>
                  </a:lnTo>
                  <a:lnTo>
                    <a:pt x="5606" y="67910"/>
                  </a:lnTo>
                  <a:lnTo>
                    <a:pt x="6900" y="69204"/>
                  </a:lnTo>
                  <a:lnTo>
                    <a:pt x="8193" y="70282"/>
                  </a:lnTo>
                  <a:lnTo>
                    <a:pt x="9055" y="70497"/>
                  </a:lnTo>
                  <a:lnTo>
                    <a:pt x="9918" y="70713"/>
                  </a:lnTo>
                  <a:lnTo>
                    <a:pt x="9918" y="70713"/>
                  </a:lnTo>
                  <a:lnTo>
                    <a:pt x="10996" y="70713"/>
                  </a:lnTo>
                  <a:lnTo>
                    <a:pt x="12074" y="70282"/>
                  </a:lnTo>
                  <a:lnTo>
                    <a:pt x="12074" y="70282"/>
                  </a:lnTo>
                  <a:lnTo>
                    <a:pt x="12936" y="70066"/>
                  </a:lnTo>
                  <a:lnTo>
                    <a:pt x="14014" y="69850"/>
                  </a:lnTo>
                  <a:lnTo>
                    <a:pt x="15092" y="69850"/>
                  </a:lnTo>
                  <a:lnTo>
                    <a:pt x="16170" y="70282"/>
                  </a:lnTo>
                  <a:lnTo>
                    <a:pt x="16170" y="70282"/>
                  </a:lnTo>
                  <a:lnTo>
                    <a:pt x="17463" y="69635"/>
                  </a:lnTo>
                  <a:lnTo>
                    <a:pt x="18972" y="68988"/>
                  </a:lnTo>
                  <a:lnTo>
                    <a:pt x="20697" y="68557"/>
                  </a:lnTo>
                  <a:lnTo>
                    <a:pt x="22853" y="68772"/>
                  </a:lnTo>
                  <a:lnTo>
                    <a:pt x="22853" y="68772"/>
                  </a:lnTo>
                  <a:lnTo>
                    <a:pt x="23284" y="69204"/>
                  </a:lnTo>
                  <a:lnTo>
                    <a:pt x="23500" y="69850"/>
                  </a:lnTo>
                  <a:lnTo>
                    <a:pt x="23931" y="70497"/>
                  </a:lnTo>
                  <a:lnTo>
                    <a:pt x="24362" y="70713"/>
                  </a:lnTo>
                  <a:lnTo>
                    <a:pt x="24362" y="70713"/>
                  </a:lnTo>
                  <a:lnTo>
                    <a:pt x="25224" y="70713"/>
                  </a:lnTo>
                  <a:lnTo>
                    <a:pt x="25871" y="70713"/>
                  </a:lnTo>
                  <a:lnTo>
                    <a:pt x="25871" y="70713"/>
                  </a:lnTo>
                  <a:lnTo>
                    <a:pt x="26949" y="70497"/>
                  </a:lnTo>
                  <a:lnTo>
                    <a:pt x="26949" y="70497"/>
                  </a:lnTo>
                  <a:lnTo>
                    <a:pt x="27811" y="71144"/>
                  </a:lnTo>
                  <a:lnTo>
                    <a:pt x="28243" y="71791"/>
                  </a:lnTo>
                  <a:lnTo>
                    <a:pt x="28243" y="72653"/>
                  </a:lnTo>
                  <a:lnTo>
                    <a:pt x="28243" y="73515"/>
                  </a:lnTo>
                  <a:lnTo>
                    <a:pt x="27596" y="75240"/>
                  </a:lnTo>
                  <a:lnTo>
                    <a:pt x="27380" y="76102"/>
                  </a:lnTo>
                  <a:lnTo>
                    <a:pt x="27380" y="76965"/>
                  </a:lnTo>
                  <a:lnTo>
                    <a:pt x="27380" y="76965"/>
                  </a:lnTo>
                  <a:lnTo>
                    <a:pt x="27811" y="77827"/>
                  </a:lnTo>
                  <a:lnTo>
                    <a:pt x="28458" y="78474"/>
                  </a:lnTo>
                  <a:lnTo>
                    <a:pt x="29320" y="79121"/>
                  </a:lnTo>
                  <a:lnTo>
                    <a:pt x="29967" y="79983"/>
                  </a:lnTo>
                  <a:lnTo>
                    <a:pt x="29967" y="79983"/>
                  </a:lnTo>
                  <a:lnTo>
                    <a:pt x="31045" y="81923"/>
                  </a:lnTo>
                  <a:lnTo>
                    <a:pt x="31692" y="83864"/>
                  </a:lnTo>
                  <a:lnTo>
                    <a:pt x="32554" y="87960"/>
                  </a:lnTo>
                  <a:lnTo>
                    <a:pt x="32554" y="87960"/>
                  </a:lnTo>
                  <a:lnTo>
                    <a:pt x="31692" y="89469"/>
                  </a:lnTo>
                  <a:lnTo>
                    <a:pt x="30830" y="91193"/>
                  </a:lnTo>
                  <a:lnTo>
                    <a:pt x="30398" y="92056"/>
                  </a:lnTo>
                  <a:lnTo>
                    <a:pt x="30183" y="92918"/>
                  </a:lnTo>
                  <a:lnTo>
                    <a:pt x="30183" y="93780"/>
                  </a:lnTo>
                  <a:lnTo>
                    <a:pt x="30183" y="94858"/>
                  </a:lnTo>
                  <a:lnTo>
                    <a:pt x="30183" y="94858"/>
                  </a:lnTo>
                  <a:lnTo>
                    <a:pt x="30614" y="95936"/>
                  </a:lnTo>
                  <a:lnTo>
                    <a:pt x="31476" y="97230"/>
                  </a:lnTo>
                  <a:lnTo>
                    <a:pt x="32339" y="98523"/>
                  </a:lnTo>
                  <a:lnTo>
                    <a:pt x="32985" y="100032"/>
                  </a:lnTo>
                  <a:lnTo>
                    <a:pt x="32985" y="100032"/>
                  </a:lnTo>
                  <a:lnTo>
                    <a:pt x="33201" y="101326"/>
                  </a:lnTo>
                  <a:lnTo>
                    <a:pt x="33417" y="102620"/>
                  </a:lnTo>
                  <a:lnTo>
                    <a:pt x="33632" y="103913"/>
                  </a:lnTo>
                  <a:lnTo>
                    <a:pt x="33848" y="105207"/>
                  </a:lnTo>
                  <a:lnTo>
                    <a:pt x="33848" y="105207"/>
                  </a:lnTo>
                  <a:lnTo>
                    <a:pt x="34710" y="106500"/>
                  </a:lnTo>
                  <a:lnTo>
                    <a:pt x="35572" y="107794"/>
                  </a:lnTo>
                  <a:lnTo>
                    <a:pt x="36435" y="109087"/>
                  </a:lnTo>
                  <a:lnTo>
                    <a:pt x="36650" y="109734"/>
                  </a:lnTo>
                  <a:lnTo>
                    <a:pt x="36866" y="110381"/>
                  </a:lnTo>
                  <a:lnTo>
                    <a:pt x="36866" y="110381"/>
                  </a:lnTo>
                  <a:lnTo>
                    <a:pt x="36650" y="111243"/>
                  </a:lnTo>
                  <a:lnTo>
                    <a:pt x="36866" y="112105"/>
                  </a:lnTo>
                  <a:lnTo>
                    <a:pt x="37297" y="112752"/>
                  </a:lnTo>
                  <a:lnTo>
                    <a:pt x="37944" y="113183"/>
                  </a:lnTo>
                  <a:lnTo>
                    <a:pt x="37944" y="113183"/>
                  </a:lnTo>
                  <a:lnTo>
                    <a:pt x="40746" y="112968"/>
                  </a:lnTo>
                  <a:lnTo>
                    <a:pt x="43118" y="112321"/>
                  </a:lnTo>
                  <a:lnTo>
                    <a:pt x="45489" y="111674"/>
                  </a:lnTo>
                  <a:lnTo>
                    <a:pt x="47430" y="110596"/>
                  </a:lnTo>
                  <a:lnTo>
                    <a:pt x="49154" y="109303"/>
                  </a:lnTo>
                  <a:lnTo>
                    <a:pt x="50663" y="107578"/>
                  </a:lnTo>
                  <a:lnTo>
                    <a:pt x="51526" y="105638"/>
                  </a:lnTo>
                  <a:lnTo>
                    <a:pt x="52173" y="103266"/>
                  </a:lnTo>
                  <a:lnTo>
                    <a:pt x="52173" y="103266"/>
                  </a:lnTo>
                  <a:lnTo>
                    <a:pt x="53250" y="103051"/>
                  </a:lnTo>
                  <a:lnTo>
                    <a:pt x="53897" y="102620"/>
                  </a:lnTo>
                  <a:lnTo>
                    <a:pt x="54544" y="101973"/>
                  </a:lnTo>
                  <a:lnTo>
                    <a:pt x="54975" y="101110"/>
                  </a:lnTo>
                  <a:lnTo>
                    <a:pt x="55191" y="100248"/>
                  </a:lnTo>
                  <a:lnTo>
                    <a:pt x="55191" y="99386"/>
                  </a:lnTo>
                  <a:lnTo>
                    <a:pt x="54975" y="98308"/>
                  </a:lnTo>
                  <a:lnTo>
                    <a:pt x="54544" y="97445"/>
                  </a:lnTo>
                  <a:lnTo>
                    <a:pt x="54544" y="97445"/>
                  </a:lnTo>
                  <a:lnTo>
                    <a:pt x="55191" y="96583"/>
                  </a:lnTo>
                  <a:lnTo>
                    <a:pt x="56053" y="95936"/>
                  </a:lnTo>
                  <a:lnTo>
                    <a:pt x="57778" y="94643"/>
                  </a:lnTo>
                  <a:lnTo>
                    <a:pt x="59502" y="93565"/>
                  </a:lnTo>
                  <a:lnTo>
                    <a:pt x="60365" y="92918"/>
                  </a:lnTo>
                  <a:lnTo>
                    <a:pt x="61012" y="92056"/>
                  </a:lnTo>
                  <a:lnTo>
                    <a:pt x="61012" y="92056"/>
                  </a:lnTo>
                  <a:lnTo>
                    <a:pt x="61012" y="90331"/>
                  </a:lnTo>
                  <a:lnTo>
                    <a:pt x="61012" y="89038"/>
                  </a:lnTo>
                  <a:lnTo>
                    <a:pt x="60580" y="86451"/>
                  </a:lnTo>
                  <a:lnTo>
                    <a:pt x="59934" y="84079"/>
                  </a:lnTo>
                  <a:lnTo>
                    <a:pt x="59502" y="82786"/>
                  </a:lnTo>
                  <a:lnTo>
                    <a:pt x="59287" y="81492"/>
                  </a:lnTo>
                  <a:lnTo>
                    <a:pt x="59287" y="81492"/>
                  </a:lnTo>
                  <a:lnTo>
                    <a:pt x="59934" y="79983"/>
                  </a:lnTo>
                  <a:lnTo>
                    <a:pt x="60796" y="78905"/>
                  </a:lnTo>
                  <a:lnTo>
                    <a:pt x="62521" y="76749"/>
                  </a:lnTo>
                  <a:lnTo>
                    <a:pt x="64677" y="74809"/>
                  </a:lnTo>
                  <a:lnTo>
                    <a:pt x="66617" y="72869"/>
                  </a:lnTo>
                  <a:lnTo>
                    <a:pt x="68773" y="70713"/>
                  </a:lnTo>
                  <a:lnTo>
                    <a:pt x="69635" y="69635"/>
                  </a:lnTo>
                  <a:lnTo>
                    <a:pt x="70282" y="68557"/>
                  </a:lnTo>
                  <a:lnTo>
                    <a:pt x="70929" y="67263"/>
                  </a:lnTo>
                  <a:lnTo>
                    <a:pt x="71575" y="65970"/>
                  </a:lnTo>
                  <a:lnTo>
                    <a:pt x="71791" y="64245"/>
                  </a:lnTo>
                  <a:lnTo>
                    <a:pt x="71791" y="62736"/>
                  </a:lnTo>
                  <a:lnTo>
                    <a:pt x="71791" y="62736"/>
                  </a:lnTo>
                  <a:lnTo>
                    <a:pt x="69419" y="63167"/>
                  </a:lnTo>
                  <a:lnTo>
                    <a:pt x="66617" y="63814"/>
                  </a:lnTo>
                  <a:lnTo>
                    <a:pt x="65539" y="63814"/>
                  </a:lnTo>
                  <a:lnTo>
                    <a:pt x="64461" y="63598"/>
                  </a:lnTo>
                  <a:lnTo>
                    <a:pt x="64245" y="63383"/>
                  </a:lnTo>
                  <a:lnTo>
                    <a:pt x="64030" y="62952"/>
                  </a:lnTo>
                  <a:lnTo>
                    <a:pt x="63814" y="62305"/>
                  </a:lnTo>
                  <a:lnTo>
                    <a:pt x="63814" y="61658"/>
                  </a:lnTo>
                  <a:lnTo>
                    <a:pt x="63814" y="61658"/>
                  </a:lnTo>
                  <a:lnTo>
                    <a:pt x="66617" y="61227"/>
                  </a:lnTo>
                  <a:lnTo>
                    <a:pt x="69419" y="60149"/>
                  </a:lnTo>
                  <a:lnTo>
                    <a:pt x="72006" y="58855"/>
                  </a:lnTo>
                  <a:lnTo>
                    <a:pt x="73084" y="58209"/>
                  </a:lnTo>
                  <a:lnTo>
                    <a:pt x="74162" y="57346"/>
                  </a:lnTo>
                  <a:lnTo>
                    <a:pt x="74162" y="57346"/>
                  </a:lnTo>
                  <a:lnTo>
                    <a:pt x="75456" y="56915"/>
                  </a:lnTo>
                  <a:lnTo>
                    <a:pt x="76534" y="56484"/>
                  </a:lnTo>
                  <a:lnTo>
                    <a:pt x="77396" y="55837"/>
                  </a:lnTo>
                  <a:lnTo>
                    <a:pt x="78043" y="54975"/>
                  </a:lnTo>
                  <a:lnTo>
                    <a:pt x="79336" y="53250"/>
                  </a:lnTo>
                  <a:lnTo>
                    <a:pt x="80414" y="51310"/>
                  </a:lnTo>
                  <a:lnTo>
                    <a:pt x="80414" y="51310"/>
                  </a:lnTo>
                  <a:lnTo>
                    <a:pt x="79983" y="50663"/>
                  </a:lnTo>
                  <a:lnTo>
                    <a:pt x="79336" y="50232"/>
                  </a:lnTo>
                  <a:lnTo>
                    <a:pt x="78043" y="49370"/>
                  </a:lnTo>
                  <a:lnTo>
                    <a:pt x="76965" y="48723"/>
                  </a:lnTo>
                  <a:lnTo>
                    <a:pt x="76318" y="48076"/>
                  </a:lnTo>
                  <a:lnTo>
                    <a:pt x="76103" y="47429"/>
                  </a:lnTo>
                  <a:lnTo>
                    <a:pt x="76103" y="47429"/>
                  </a:lnTo>
                  <a:lnTo>
                    <a:pt x="75456" y="48076"/>
                  </a:lnTo>
                  <a:lnTo>
                    <a:pt x="74593" y="48723"/>
                  </a:lnTo>
                  <a:lnTo>
                    <a:pt x="73300" y="49154"/>
                  </a:lnTo>
                  <a:lnTo>
                    <a:pt x="71791" y="49154"/>
                  </a:lnTo>
                  <a:lnTo>
                    <a:pt x="71791" y="49154"/>
                  </a:lnTo>
                  <a:lnTo>
                    <a:pt x="71575" y="48292"/>
                  </a:lnTo>
                  <a:lnTo>
                    <a:pt x="71144" y="47429"/>
                  </a:lnTo>
                  <a:lnTo>
                    <a:pt x="70497" y="46783"/>
                  </a:lnTo>
                  <a:lnTo>
                    <a:pt x="69635" y="46351"/>
                  </a:lnTo>
                  <a:lnTo>
                    <a:pt x="68988" y="45705"/>
                  </a:lnTo>
                  <a:lnTo>
                    <a:pt x="68341" y="45058"/>
                  </a:lnTo>
                  <a:lnTo>
                    <a:pt x="67910" y="44196"/>
                  </a:lnTo>
                  <a:lnTo>
                    <a:pt x="67695" y="43118"/>
                  </a:lnTo>
                  <a:lnTo>
                    <a:pt x="67695" y="43118"/>
                  </a:lnTo>
                  <a:lnTo>
                    <a:pt x="68341" y="42902"/>
                  </a:lnTo>
                  <a:lnTo>
                    <a:pt x="68988" y="42687"/>
                  </a:lnTo>
                  <a:lnTo>
                    <a:pt x="68988" y="42687"/>
                  </a:lnTo>
                  <a:lnTo>
                    <a:pt x="70497" y="44196"/>
                  </a:lnTo>
                  <a:lnTo>
                    <a:pt x="72006" y="45705"/>
                  </a:lnTo>
                  <a:lnTo>
                    <a:pt x="73084" y="46351"/>
                  </a:lnTo>
                  <a:lnTo>
                    <a:pt x="74162" y="46567"/>
                  </a:lnTo>
                  <a:lnTo>
                    <a:pt x="75456" y="46567"/>
                  </a:lnTo>
                  <a:lnTo>
                    <a:pt x="76749" y="46136"/>
                  </a:lnTo>
                  <a:lnTo>
                    <a:pt x="76749" y="46136"/>
                  </a:lnTo>
                  <a:lnTo>
                    <a:pt x="77180" y="46998"/>
                  </a:lnTo>
                  <a:lnTo>
                    <a:pt x="77827" y="47429"/>
                  </a:lnTo>
                  <a:lnTo>
                    <a:pt x="78690" y="47861"/>
                  </a:lnTo>
                  <a:lnTo>
                    <a:pt x="79552" y="48076"/>
                  </a:lnTo>
                  <a:lnTo>
                    <a:pt x="81708" y="48292"/>
                  </a:lnTo>
                  <a:lnTo>
                    <a:pt x="83864" y="48076"/>
                  </a:lnTo>
                  <a:lnTo>
                    <a:pt x="83864" y="48076"/>
                  </a:lnTo>
                  <a:lnTo>
                    <a:pt x="86882" y="48076"/>
                  </a:lnTo>
                  <a:lnTo>
                    <a:pt x="86882" y="48076"/>
                  </a:lnTo>
                  <a:lnTo>
                    <a:pt x="87744" y="48939"/>
                  </a:lnTo>
                  <a:lnTo>
                    <a:pt x="88391" y="49585"/>
                  </a:lnTo>
                  <a:lnTo>
                    <a:pt x="89469" y="50232"/>
                  </a:lnTo>
                  <a:lnTo>
                    <a:pt x="90331" y="50879"/>
                  </a:lnTo>
                  <a:lnTo>
                    <a:pt x="90331" y="50879"/>
                  </a:lnTo>
                  <a:lnTo>
                    <a:pt x="90331" y="51310"/>
                  </a:lnTo>
                  <a:lnTo>
                    <a:pt x="90331" y="51526"/>
                  </a:lnTo>
                  <a:lnTo>
                    <a:pt x="90762" y="52172"/>
                  </a:lnTo>
                  <a:lnTo>
                    <a:pt x="92056" y="53250"/>
                  </a:lnTo>
                  <a:lnTo>
                    <a:pt x="92056" y="53250"/>
                  </a:lnTo>
                  <a:lnTo>
                    <a:pt x="92487" y="53035"/>
                  </a:lnTo>
                  <a:lnTo>
                    <a:pt x="92918" y="52819"/>
                  </a:lnTo>
                  <a:lnTo>
                    <a:pt x="92918" y="52819"/>
                  </a:lnTo>
                  <a:lnTo>
                    <a:pt x="93349" y="52603"/>
                  </a:lnTo>
                  <a:lnTo>
                    <a:pt x="93996" y="52388"/>
                  </a:lnTo>
                  <a:lnTo>
                    <a:pt x="93996" y="52388"/>
                  </a:lnTo>
                  <a:lnTo>
                    <a:pt x="94212" y="54759"/>
                  </a:lnTo>
                  <a:lnTo>
                    <a:pt x="94859" y="56700"/>
                  </a:lnTo>
                  <a:lnTo>
                    <a:pt x="96368" y="60149"/>
                  </a:lnTo>
                  <a:lnTo>
                    <a:pt x="96368" y="60149"/>
                  </a:lnTo>
                  <a:lnTo>
                    <a:pt x="96368" y="60149"/>
                  </a:lnTo>
                  <a:lnTo>
                    <a:pt x="96368" y="55837"/>
                  </a:lnTo>
                  <a:lnTo>
                    <a:pt x="95936" y="51526"/>
                  </a:lnTo>
                  <a:lnTo>
                    <a:pt x="95505" y="47214"/>
                  </a:lnTo>
                  <a:lnTo>
                    <a:pt x="94643" y="43118"/>
                  </a:lnTo>
                  <a:lnTo>
                    <a:pt x="93781" y="39022"/>
                  </a:lnTo>
                  <a:lnTo>
                    <a:pt x="92703" y="34925"/>
                  </a:lnTo>
                  <a:lnTo>
                    <a:pt x="91409" y="31045"/>
                  </a:lnTo>
                  <a:lnTo>
                    <a:pt x="89900" y="27164"/>
                  </a:lnTo>
                  <a:lnTo>
                    <a:pt x="88175" y="23499"/>
                  </a:lnTo>
                  <a:lnTo>
                    <a:pt x="86451" y="19834"/>
                  </a:lnTo>
                  <a:lnTo>
                    <a:pt x="84295" y="16169"/>
                  </a:lnTo>
                  <a:lnTo>
                    <a:pt x="82139" y="12720"/>
                  </a:lnTo>
                  <a:lnTo>
                    <a:pt x="79983" y="9486"/>
                  </a:lnTo>
                  <a:lnTo>
                    <a:pt x="77396" y="6252"/>
                  </a:lnTo>
                  <a:lnTo>
                    <a:pt x="74809" y="3019"/>
                  </a:lnTo>
                  <a:lnTo>
                    <a:pt x="72006" y="0"/>
                  </a:lnTo>
                  <a:lnTo>
                    <a:pt x="72006" y="0"/>
                  </a:lnTo>
                  <a:lnTo>
                    <a:pt x="71791" y="863"/>
                  </a:lnTo>
                  <a:lnTo>
                    <a:pt x="72006" y="1725"/>
                  </a:lnTo>
                  <a:lnTo>
                    <a:pt x="72222" y="1941"/>
                  </a:lnTo>
                  <a:lnTo>
                    <a:pt x="72438" y="2372"/>
                  </a:lnTo>
                  <a:lnTo>
                    <a:pt x="73731" y="280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a:off x="4707350" y="1973575"/>
              <a:ext cx="328800" cy="172500"/>
            </a:xfrm>
            <a:custGeom>
              <a:avLst/>
              <a:gdLst/>
              <a:ahLst/>
              <a:cxnLst/>
              <a:rect l="l" t="t" r="r" b="b"/>
              <a:pathLst>
                <a:path w="13152" h="6900" fill="none" extrusionOk="0">
                  <a:moveTo>
                    <a:pt x="2156" y="648"/>
                  </a:moveTo>
                  <a:lnTo>
                    <a:pt x="2156" y="648"/>
                  </a:lnTo>
                  <a:lnTo>
                    <a:pt x="2803" y="432"/>
                  </a:lnTo>
                  <a:lnTo>
                    <a:pt x="3234" y="648"/>
                  </a:lnTo>
                  <a:lnTo>
                    <a:pt x="4097" y="1079"/>
                  </a:lnTo>
                  <a:lnTo>
                    <a:pt x="4743" y="1726"/>
                  </a:lnTo>
                  <a:lnTo>
                    <a:pt x="5390" y="2372"/>
                  </a:lnTo>
                  <a:lnTo>
                    <a:pt x="5390" y="2372"/>
                  </a:lnTo>
                  <a:lnTo>
                    <a:pt x="6037" y="2372"/>
                  </a:lnTo>
                  <a:lnTo>
                    <a:pt x="6468" y="2372"/>
                  </a:lnTo>
                  <a:lnTo>
                    <a:pt x="7115" y="1941"/>
                  </a:lnTo>
                  <a:lnTo>
                    <a:pt x="7115" y="1941"/>
                  </a:lnTo>
                  <a:lnTo>
                    <a:pt x="7115" y="1510"/>
                  </a:lnTo>
                  <a:lnTo>
                    <a:pt x="6899" y="1294"/>
                  </a:lnTo>
                  <a:lnTo>
                    <a:pt x="6684" y="1294"/>
                  </a:lnTo>
                  <a:lnTo>
                    <a:pt x="6468" y="863"/>
                  </a:lnTo>
                  <a:lnTo>
                    <a:pt x="6468" y="863"/>
                  </a:lnTo>
                  <a:lnTo>
                    <a:pt x="6899" y="432"/>
                  </a:lnTo>
                  <a:lnTo>
                    <a:pt x="7546" y="216"/>
                  </a:lnTo>
                  <a:lnTo>
                    <a:pt x="8193" y="1"/>
                  </a:lnTo>
                  <a:lnTo>
                    <a:pt x="9055" y="1"/>
                  </a:lnTo>
                  <a:lnTo>
                    <a:pt x="9055" y="1"/>
                  </a:lnTo>
                  <a:lnTo>
                    <a:pt x="9055" y="648"/>
                  </a:lnTo>
                  <a:lnTo>
                    <a:pt x="8840" y="1079"/>
                  </a:lnTo>
                  <a:lnTo>
                    <a:pt x="8624" y="1294"/>
                  </a:lnTo>
                  <a:lnTo>
                    <a:pt x="8408" y="1726"/>
                  </a:lnTo>
                  <a:lnTo>
                    <a:pt x="8408" y="1726"/>
                  </a:lnTo>
                  <a:lnTo>
                    <a:pt x="8840" y="2372"/>
                  </a:lnTo>
                  <a:lnTo>
                    <a:pt x="9702" y="2803"/>
                  </a:lnTo>
                  <a:lnTo>
                    <a:pt x="11211" y="3450"/>
                  </a:lnTo>
                  <a:lnTo>
                    <a:pt x="11858" y="3881"/>
                  </a:lnTo>
                  <a:lnTo>
                    <a:pt x="12505" y="4313"/>
                  </a:lnTo>
                  <a:lnTo>
                    <a:pt x="13151" y="4959"/>
                  </a:lnTo>
                  <a:lnTo>
                    <a:pt x="13151" y="5822"/>
                  </a:lnTo>
                  <a:lnTo>
                    <a:pt x="13151" y="5822"/>
                  </a:lnTo>
                  <a:lnTo>
                    <a:pt x="11858" y="6253"/>
                  </a:lnTo>
                  <a:lnTo>
                    <a:pt x="10780" y="6253"/>
                  </a:lnTo>
                  <a:lnTo>
                    <a:pt x="9486" y="6037"/>
                  </a:lnTo>
                  <a:lnTo>
                    <a:pt x="8408" y="5822"/>
                  </a:lnTo>
                  <a:lnTo>
                    <a:pt x="8408" y="5822"/>
                  </a:lnTo>
                  <a:lnTo>
                    <a:pt x="6899" y="5390"/>
                  </a:lnTo>
                  <a:lnTo>
                    <a:pt x="5606" y="5175"/>
                  </a:lnTo>
                  <a:lnTo>
                    <a:pt x="4312" y="5390"/>
                  </a:lnTo>
                  <a:lnTo>
                    <a:pt x="3666" y="5606"/>
                  </a:lnTo>
                  <a:lnTo>
                    <a:pt x="3019" y="6037"/>
                  </a:lnTo>
                  <a:lnTo>
                    <a:pt x="3019" y="6037"/>
                  </a:lnTo>
                  <a:lnTo>
                    <a:pt x="2588" y="6253"/>
                  </a:lnTo>
                  <a:lnTo>
                    <a:pt x="2372" y="6037"/>
                  </a:lnTo>
                  <a:lnTo>
                    <a:pt x="2372" y="6037"/>
                  </a:lnTo>
                  <a:lnTo>
                    <a:pt x="2156" y="5822"/>
                  </a:lnTo>
                  <a:lnTo>
                    <a:pt x="1941" y="5822"/>
                  </a:lnTo>
                  <a:lnTo>
                    <a:pt x="1941" y="5822"/>
                  </a:lnTo>
                  <a:lnTo>
                    <a:pt x="1294" y="6037"/>
                  </a:lnTo>
                  <a:lnTo>
                    <a:pt x="1078" y="6468"/>
                  </a:lnTo>
                  <a:lnTo>
                    <a:pt x="1078" y="6468"/>
                  </a:lnTo>
                  <a:lnTo>
                    <a:pt x="647" y="6684"/>
                  </a:lnTo>
                  <a:lnTo>
                    <a:pt x="432" y="6900"/>
                  </a:lnTo>
                  <a:lnTo>
                    <a:pt x="1" y="6900"/>
                  </a:lnTo>
                  <a:lnTo>
                    <a:pt x="1" y="6900"/>
                  </a:lnTo>
                  <a:lnTo>
                    <a:pt x="216" y="5390"/>
                  </a:lnTo>
                  <a:lnTo>
                    <a:pt x="432" y="3666"/>
                  </a:lnTo>
                  <a:lnTo>
                    <a:pt x="1078" y="1941"/>
                  </a:lnTo>
                  <a:lnTo>
                    <a:pt x="1510" y="1294"/>
                  </a:lnTo>
                  <a:lnTo>
                    <a:pt x="2156" y="6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8"/>
            <p:cNvSpPr/>
            <p:nvPr/>
          </p:nvSpPr>
          <p:spPr>
            <a:xfrm>
              <a:off x="4286950" y="1493900"/>
              <a:ext cx="382700" cy="291075"/>
            </a:xfrm>
            <a:custGeom>
              <a:avLst/>
              <a:gdLst/>
              <a:ahLst/>
              <a:cxnLst/>
              <a:rect l="l" t="t" r="r" b="b"/>
              <a:pathLst>
                <a:path w="15308" h="11643" fill="none" extrusionOk="0">
                  <a:moveTo>
                    <a:pt x="5606" y="8840"/>
                  </a:moveTo>
                  <a:lnTo>
                    <a:pt x="5606" y="8840"/>
                  </a:lnTo>
                  <a:lnTo>
                    <a:pt x="5606" y="8409"/>
                  </a:lnTo>
                  <a:lnTo>
                    <a:pt x="5390" y="8193"/>
                  </a:lnTo>
                  <a:lnTo>
                    <a:pt x="5175" y="7977"/>
                  </a:lnTo>
                  <a:lnTo>
                    <a:pt x="5175" y="7546"/>
                  </a:lnTo>
                  <a:lnTo>
                    <a:pt x="5175" y="7546"/>
                  </a:lnTo>
                  <a:lnTo>
                    <a:pt x="5822" y="7115"/>
                  </a:lnTo>
                  <a:lnTo>
                    <a:pt x="6253" y="6684"/>
                  </a:lnTo>
                  <a:lnTo>
                    <a:pt x="6684" y="6468"/>
                  </a:lnTo>
                  <a:lnTo>
                    <a:pt x="7115" y="5821"/>
                  </a:lnTo>
                  <a:lnTo>
                    <a:pt x="7115" y="5821"/>
                  </a:lnTo>
                  <a:lnTo>
                    <a:pt x="6900" y="5390"/>
                  </a:lnTo>
                  <a:lnTo>
                    <a:pt x="6468" y="5175"/>
                  </a:lnTo>
                  <a:lnTo>
                    <a:pt x="6037" y="4959"/>
                  </a:lnTo>
                  <a:lnTo>
                    <a:pt x="5822" y="4528"/>
                  </a:lnTo>
                  <a:lnTo>
                    <a:pt x="5822" y="4528"/>
                  </a:lnTo>
                  <a:lnTo>
                    <a:pt x="5822" y="3666"/>
                  </a:lnTo>
                  <a:lnTo>
                    <a:pt x="6253" y="3019"/>
                  </a:lnTo>
                  <a:lnTo>
                    <a:pt x="6684" y="2588"/>
                  </a:lnTo>
                  <a:lnTo>
                    <a:pt x="7331" y="2157"/>
                  </a:lnTo>
                  <a:lnTo>
                    <a:pt x="8624" y="1510"/>
                  </a:lnTo>
                  <a:lnTo>
                    <a:pt x="9055" y="1079"/>
                  </a:lnTo>
                  <a:lnTo>
                    <a:pt x="9271" y="216"/>
                  </a:lnTo>
                  <a:lnTo>
                    <a:pt x="9271" y="216"/>
                  </a:lnTo>
                  <a:lnTo>
                    <a:pt x="10349" y="1"/>
                  </a:lnTo>
                  <a:lnTo>
                    <a:pt x="10996" y="216"/>
                  </a:lnTo>
                  <a:lnTo>
                    <a:pt x="11211" y="432"/>
                  </a:lnTo>
                  <a:lnTo>
                    <a:pt x="11211" y="432"/>
                  </a:lnTo>
                  <a:lnTo>
                    <a:pt x="11211" y="1079"/>
                  </a:lnTo>
                  <a:lnTo>
                    <a:pt x="10780" y="1294"/>
                  </a:lnTo>
                  <a:lnTo>
                    <a:pt x="10133" y="1725"/>
                  </a:lnTo>
                  <a:lnTo>
                    <a:pt x="9271" y="2157"/>
                  </a:lnTo>
                  <a:lnTo>
                    <a:pt x="9055" y="2372"/>
                  </a:lnTo>
                  <a:lnTo>
                    <a:pt x="8840" y="2803"/>
                  </a:lnTo>
                  <a:lnTo>
                    <a:pt x="8840" y="2803"/>
                  </a:lnTo>
                  <a:lnTo>
                    <a:pt x="8624" y="3881"/>
                  </a:lnTo>
                  <a:lnTo>
                    <a:pt x="8840" y="4528"/>
                  </a:lnTo>
                  <a:lnTo>
                    <a:pt x="9271" y="5175"/>
                  </a:lnTo>
                  <a:lnTo>
                    <a:pt x="9702" y="5390"/>
                  </a:lnTo>
                  <a:lnTo>
                    <a:pt x="10133" y="5606"/>
                  </a:lnTo>
                  <a:lnTo>
                    <a:pt x="10780" y="5606"/>
                  </a:lnTo>
                  <a:lnTo>
                    <a:pt x="12289" y="5606"/>
                  </a:lnTo>
                  <a:lnTo>
                    <a:pt x="12289" y="5606"/>
                  </a:lnTo>
                  <a:lnTo>
                    <a:pt x="13798" y="5390"/>
                  </a:lnTo>
                  <a:lnTo>
                    <a:pt x="14661" y="5606"/>
                  </a:lnTo>
                  <a:lnTo>
                    <a:pt x="15307" y="5821"/>
                  </a:lnTo>
                  <a:lnTo>
                    <a:pt x="15307" y="5821"/>
                  </a:lnTo>
                  <a:lnTo>
                    <a:pt x="13798" y="6037"/>
                  </a:lnTo>
                  <a:lnTo>
                    <a:pt x="12074" y="6037"/>
                  </a:lnTo>
                  <a:lnTo>
                    <a:pt x="10780" y="6468"/>
                  </a:lnTo>
                  <a:lnTo>
                    <a:pt x="10349" y="6684"/>
                  </a:lnTo>
                  <a:lnTo>
                    <a:pt x="9918" y="7331"/>
                  </a:lnTo>
                  <a:lnTo>
                    <a:pt x="9918" y="7331"/>
                  </a:lnTo>
                  <a:lnTo>
                    <a:pt x="10133" y="7331"/>
                  </a:lnTo>
                  <a:lnTo>
                    <a:pt x="10780" y="7331"/>
                  </a:lnTo>
                  <a:lnTo>
                    <a:pt x="10780" y="7331"/>
                  </a:lnTo>
                  <a:lnTo>
                    <a:pt x="11211" y="7331"/>
                  </a:lnTo>
                  <a:lnTo>
                    <a:pt x="11642" y="7331"/>
                  </a:lnTo>
                  <a:lnTo>
                    <a:pt x="11858" y="7546"/>
                  </a:lnTo>
                  <a:lnTo>
                    <a:pt x="11858" y="8193"/>
                  </a:lnTo>
                  <a:lnTo>
                    <a:pt x="11858" y="8193"/>
                  </a:lnTo>
                  <a:lnTo>
                    <a:pt x="11427" y="8409"/>
                  </a:lnTo>
                  <a:lnTo>
                    <a:pt x="11211" y="8409"/>
                  </a:lnTo>
                  <a:lnTo>
                    <a:pt x="10780" y="8193"/>
                  </a:lnTo>
                  <a:lnTo>
                    <a:pt x="10780" y="8193"/>
                  </a:lnTo>
                  <a:lnTo>
                    <a:pt x="10349" y="7977"/>
                  </a:lnTo>
                  <a:lnTo>
                    <a:pt x="9918" y="7977"/>
                  </a:lnTo>
                  <a:lnTo>
                    <a:pt x="9918" y="7977"/>
                  </a:lnTo>
                  <a:lnTo>
                    <a:pt x="9487" y="8409"/>
                  </a:lnTo>
                  <a:lnTo>
                    <a:pt x="9055" y="8840"/>
                  </a:lnTo>
                  <a:lnTo>
                    <a:pt x="9055" y="9702"/>
                  </a:lnTo>
                  <a:lnTo>
                    <a:pt x="9055" y="10564"/>
                  </a:lnTo>
                  <a:lnTo>
                    <a:pt x="9055" y="10564"/>
                  </a:lnTo>
                  <a:lnTo>
                    <a:pt x="8409" y="10780"/>
                  </a:lnTo>
                  <a:lnTo>
                    <a:pt x="7762" y="10996"/>
                  </a:lnTo>
                  <a:lnTo>
                    <a:pt x="6684" y="10996"/>
                  </a:lnTo>
                  <a:lnTo>
                    <a:pt x="6684" y="10996"/>
                  </a:lnTo>
                  <a:lnTo>
                    <a:pt x="5175" y="10996"/>
                  </a:lnTo>
                  <a:lnTo>
                    <a:pt x="4528" y="11211"/>
                  </a:lnTo>
                  <a:lnTo>
                    <a:pt x="3881" y="11642"/>
                  </a:lnTo>
                  <a:lnTo>
                    <a:pt x="3881" y="11642"/>
                  </a:lnTo>
                  <a:lnTo>
                    <a:pt x="3450" y="11427"/>
                  </a:lnTo>
                  <a:lnTo>
                    <a:pt x="3019" y="11211"/>
                  </a:lnTo>
                  <a:lnTo>
                    <a:pt x="1941" y="11427"/>
                  </a:lnTo>
                  <a:lnTo>
                    <a:pt x="1941" y="11427"/>
                  </a:lnTo>
                  <a:lnTo>
                    <a:pt x="648" y="11427"/>
                  </a:lnTo>
                  <a:lnTo>
                    <a:pt x="216" y="11211"/>
                  </a:lnTo>
                  <a:lnTo>
                    <a:pt x="1" y="10780"/>
                  </a:lnTo>
                  <a:lnTo>
                    <a:pt x="1" y="10780"/>
                  </a:lnTo>
                  <a:lnTo>
                    <a:pt x="1510" y="10564"/>
                  </a:lnTo>
                  <a:lnTo>
                    <a:pt x="3019" y="10133"/>
                  </a:lnTo>
                  <a:lnTo>
                    <a:pt x="5606" y="88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8"/>
            <p:cNvSpPr/>
            <p:nvPr/>
          </p:nvSpPr>
          <p:spPr>
            <a:xfrm>
              <a:off x="3893525" y="2016700"/>
              <a:ext cx="1029425" cy="398850"/>
            </a:xfrm>
            <a:custGeom>
              <a:avLst/>
              <a:gdLst/>
              <a:ahLst/>
              <a:cxnLst/>
              <a:rect l="l" t="t" r="r" b="b"/>
              <a:pathLst>
                <a:path w="41177" h="15954" fill="none" extrusionOk="0">
                  <a:moveTo>
                    <a:pt x="36865" y="14660"/>
                  </a:moveTo>
                  <a:lnTo>
                    <a:pt x="36865" y="14660"/>
                  </a:lnTo>
                  <a:lnTo>
                    <a:pt x="36219" y="14660"/>
                  </a:lnTo>
                  <a:lnTo>
                    <a:pt x="35787" y="14876"/>
                  </a:lnTo>
                  <a:lnTo>
                    <a:pt x="35356" y="15092"/>
                  </a:lnTo>
                  <a:lnTo>
                    <a:pt x="34925" y="15307"/>
                  </a:lnTo>
                  <a:lnTo>
                    <a:pt x="34925" y="15307"/>
                  </a:lnTo>
                  <a:lnTo>
                    <a:pt x="33847" y="15307"/>
                  </a:lnTo>
                  <a:lnTo>
                    <a:pt x="32985" y="15092"/>
                  </a:lnTo>
                  <a:lnTo>
                    <a:pt x="31044" y="14229"/>
                  </a:lnTo>
                  <a:lnTo>
                    <a:pt x="31044" y="14229"/>
                  </a:lnTo>
                  <a:lnTo>
                    <a:pt x="29535" y="13798"/>
                  </a:lnTo>
                  <a:lnTo>
                    <a:pt x="28242" y="13367"/>
                  </a:lnTo>
                  <a:lnTo>
                    <a:pt x="26948" y="13367"/>
                  </a:lnTo>
                  <a:lnTo>
                    <a:pt x="25439" y="13582"/>
                  </a:lnTo>
                  <a:lnTo>
                    <a:pt x="25439" y="13582"/>
                  </a:lnTo>
                  <a:lnTo>
                    <a:pt x="25224" y="14229"/>
                  </a:lnTo>
                  <a:lnTo>
                    <a:pt x="25224" y="14876"/>
                  </a:lnTo>
                  <a:lnTo>
                    <a:pt x="25224" y="15523"/>
                  </a:lnTo>
                  <a:lnTo>
                    <a:pt x="25008" y="15954"/>
                  </a:lnTo>
                  <a:lnTo>
                    <a:pt x="25008" y="15954"/>
                  </a:lnTo>
                  <a:lnTo>
                    <a:pt x="22421" y="15092"/>
                  </a:lnTo>
                  <a:lnTo>
                    <a:pt x="20265" y="14014"/>
                  </a:lnTo>
                  <a:lnTo>
                    <a:pt x="17894" y="13151"/>
                  </a:lnTo>
                  <a:lnTo>
                    <a:pt x="15522" y="12289"/>
                  </a:lnTo>
                  <a:lnTo>
                    <a:pt x="15522" y="12289"/>
                  </a:lnTo>
                  <a:lnTo>
                    <a:pt x="15738" y="11427"/>
                  </a:lnTo>
                  <a:lnTo>
                    <a:pt x="15953" y="10349"/>
                  </a:lnTo>
                  <a:lnTo>
                    <a:pt x="15953" y="9486"/>
                  </a:lnTo>
                  <a:lnTo>
                    <a:pt x="15522" y="8624"/>
                  </a:lnTo>
                  <a:lnTo>
                    <a:pt x="15522" y="8624"/>
                  </a:lnTo>
                  <a:lnTo>
                    <a:pt x="11857" y="8840"/>
                  </a:lnTo>
                  <a:lnTo>
                    <a:pt x="8408" y="8840"/>
                  </a:lnTo>
                  <a:lnTo>
                    <a:pt x="8408" y="8840"/>
                  </a:lnTo>
                  <a:lnTo>
                    <a:pt x="7761" y="8840"/>
                  </a:lnTo>
                  <a:lnTo>
                    <a:pt x="7114" y="9055"/>
                  </a:lnTo>
                  <a:lnTo>
                    <a:pt x="5821" y="9486"/>
                  </a:lnTo>
                  <a:lnTo>
                    <a:pt x="4743" y="10133"/>
                  </a:lnTo>
                  <a:lnTo>
                    <a:pt x="3449" y="10564"/>
                  </a:lnTo>
                  <a:lnTo>
                    <a:pt x="3449" y="10564"/>
                  </a:lnTo>
                  <a:lnTo>
                    <a:pt x="2587" y="10780"/>
                  </a:lnTo>
                  <a:lnTo>
                    <a:pt x="1725" y="10780"/>
                  </a:lnTo>
                  <a:lnTo>
                    <a:pt x="647" y="10564"/>
                  </a:lnTo>
                  <a:lnTo>
                    <a:pt x="216" y="10349"/>
                  </a:lnTo>
                  <a:lnTo>
                    <a:pt x="0" y="9917"/>
                  </a:lnTo>
                  <a:lnTo>
                    <a:pt x="0" y="9917"/>
                  </a:lnTo>
                  <a:lnTo>
                    <a:pt x="431" y="9702"/>
                  </a:lnTo>
                  <a:lnTo>
                    <a:pt x="1294" y="9271"/>
                  </a:lnTo>
                  <a:lnTo>
                    <a:pt x="2803" y="8840"/>
                  </a:lnTo>
                  <a:lnTo>
                    <a:pt x="4096" y="8408"/>
                  </a:lnTo>
                  <a:lnTo>
                    <a:pt x="4743" y="8193"/>
                  </a:lnTo>
                  <a:lnTo>
                    <a:pt x="5174" y="7546"/>
                  </a:lnTo>
                  <a:lnTo>
                    <a:pt x="5174" y="7546"/>
                  </a:lnTo>
                  <a:lnTo>
                    <a:pt x="5174" y="6684"/>
                  </a:lnTo>
                  <a:lnTo>
                    <a:pt x="5605" y="5821"/>
                  </a:lnTo>
                  <a:lnTo>
                    <a:pt x="6036" y="5175"/>
                  </a:lnTo>
                  <a:lnTo>
                    <a:pt x="6683" y="4743"/>
                  </a:lnTo>
                  <a:lnTo>
                    <a:pt x="8192" y="3665"/>
                  </a:lnTo>
                  <a:lnTo>
                    <a:pt x="8624" y="3019"/>
                  </a:lnTo>
                  <a:lnTo>
                    <a:pt x="9055" y="2156"/>
                  </a:lnTo>
                  <a:lnTo>
                    <a:pt x="9055" y="2156"/>
                  </a:lnTo>
                  <a:lnTo>
                    <a:pt x="10564" y="2372"/>
                  </a:lnTo>
                  <a:lnTo>
                    <a:pt x="11857" y="2156"/>
                  </a:lnTo>
                  <a:lnTo>
                    <a:pt x="12935" y="1725"/>
                  </a:lnTo>
                  <a:lnTo>
                    <a:pt x="14013" y="863"/>
                  </a:lnTo>
                  <a:lnTo>
                    <a:pt x="14013" y="863"/>
                  </a:lnTo>
                  <a:lnTo>
                    <a:pt x="14876" y="1725"/>
                  </a:lnTo>
                  <a:lnTo>
                    <a:pt x="15522" y="2372"/>
                  </a:lnTo>
                  <a:lnTo>
                    <a:pt x="17463" y="3665"/>
                  </a:lnTo>
                  <a:lnTo>
                    <a:pt x="19403" y="4959"/>
                  </a:lnTo>
                  <a:lnTo>
                    <a:pt x="20912" y="6253"/>
                  </a:lnTo>
                  <a:lnTo>
                    <a:pt x="20912" y="6253"/>
                  </a:lnTo>
                  <a:lnTo>
                    <a:pt x="21127" y="6684"/>
                  </a:lnTo>
                  <a:lnTo>
                    <a:pt x="20912" y="7115"/>
                  </a:lnTo>
                  <a:lnTo>
                    <a:pt x="20696" y="7546"/>
                  </a:lnTo>
                  <a:lnTo>
                    <a:pt x="20696" y="7546"/>
                  </a:lnTo>
                  <a:lnTo>
                    <a:pt x="21127" y="7546"/>
                  </a:lnTo>
                  <a:lnTo>
                    <a:pt x="21559" y="7546"/>
                  </a:lnTo>
                  <a:lnTo>
                    <a:pt x="21990" y="6899"/>
                  </a:lnTo>
                  <a:lnTo>
                    <a:pt x="21990" y="6253"/>
                  </a:lnTo>
                  <a:lnTo>
                    <a:pt x="21990" y="6037"/>
                  </a:lnTo>
                  <a:lnTo>
                    <a:pt x="21774" y="5821"/>
                  </a:lnTo>
                  <a:lnTo>
                    <a:pt x="21774" y="5821"/>
                  </a:lnTo>
                  <a:lnTo>
                    <a:pt x="21774" y="5606"/>
                  </a:lnTo>
                  <a:lnTo>
                    <a:pt x="21990" y="5390"/>
                  </a:lnTo>
                  <a:lnTo>
                    <a:pt x="22852" y="5390"/>
                  </a:lnTo>
                  <a:lnTo>
                    <a:pt x="22852" y="5390"/>
                  </a:lnTo>
                  <a:lnTo>
                    <a:pt x="23068" y="5390"/>
                  </a:lnTo>
                  <a:lnTo>
                    <a:pt x="23068" y="5390"/>
                  </a:lnTo>
                  <a:lnTo>
                    <a:pt x="22421" y="4743"/>
                  </a:lnTo>
                  <a:lnTo>
                    <a:pt x="21559" y="4097"/>
                  </a:lnTo>
                  <a:lnTo>
                    <a:pt x="19834" y="3019"/>
                  </a:lnTo>
                  <a:lnTo>
                    <a:pt x="19187" y="2588"/>
                  </a:lnTo>
                  <a:lnTo>
                    <a:pt x="18325" y="1941"/>
                  </a:lnTo>
                  <a:lnTo>
                    <a:pt x="17894" y="1078"/>
                  </a:lnTo>
                  <a:lnTo>
                    <a:pt x="17463" y="1"/>
                  </a:lnTo>
                  <a:lnTo>
                    <a:pt x="17463" y="1"/>
                  </a:lnTo>
                  <a:lnTo>
                    <a:pt x="18325" y="216"/>
                  </a:lnTo>
                  <a:lnTo>
                    <a:pt x="19187" y="432"/>
                  </a:lnTo>
                  <a:lnTo>
                    <a:pt x="20912" y="1725"/>
                  </a:lnTo>
                  <a:lnTo>
                    <a:pt x="22421" y="2803"/>
                  </a:lnTo>
                  <a:lnTo>
                    <a:pt x="23283" y="3234"/>
                  </a:lnTo>
                  <a:lnTo>
                    <a:pt x="24146" y="3665"/>
                  </a:lnTo>
                  <a:lnTo>
                    <a:pt x="24146" y="3665"/>
                  </a:lnTo>
                  <a:lnTo>
                    <a:pt x="24361" y="4743"/>
                  </a:lnTo>
                  <a:lnTo>
                    <a:pt x="24577" y="5390"/>
                  </a:lnTo>
                  <a:lnTo>
                    <a:pt x="25439" y="6684"/>
                  </a:lnTo>
                  <a:lnTo>
                    <a:pt x="26302" y="7977"/>
                  </a:lnTo>
                  <a:lnTo>
                    <a:pt x="26733" y="8624"/>
                  </a:lnTo>
                  <a:lnTo>
                    <a:pt x="26948" y="9271"/>
                  </a:lnTo>
                  <a:lnTo>
                    <a:pt x="26948" y="9271"/>
                  </a:lnTo>
                  <a:lnTo>
                    <a:pt x="27811" y="9271"/>
                  </a:lnTo>
                  <a:lnTo>
                    <a:pt x="27811" y="9271"/>
                  </a:lnTo>
                  <a:lnTo>
                    <a:pt x="28242" y="8840"/>
                  </a:lnTo>
                  <a:lnTo>
                    <a:pt x="28457" y="8408"/>
                  </a:lnTo>
                  <a:lnTo>
                    <a:pt x="28889" y="8193"/>
                  </a:lnTo>
                  <a:lnTo>
                    <a:pt x="29320" y="7977"/>
                  </a:lnTo>
                  <a:lnTo>
                    <a:pt x="29320" y="7977"/>
                  </a:lnTo>
                  <a:lnTo>
                    <a:pt x="29320" y="7330"/>
                  </a:lnTo>
                  <a:lnTo>
                    <a:pt x="29104" y="7115"/>
                  </a:lnTo>
                  <a:lnTo>
                    <a:pt x="28673" y="6684"/>
                  </a:lnTo>
                  <a:lnTo>
                    <a:pt x="28026" y="6253"/>
                  </a:lnTo>
                  <a:lnTo>
                    <a:pt x="28026" y="6037"/>
                  </a:lnTo>
                  <a:lnTo>
                    <a:pt x="28026" y="5606"/>
                  </a:lnTo>
                  <a:lnTo>
                    <a:pt x="28026" y="5606"/>
                  </a:lnTo>
                  <a:lnTo>
                    <a:pt x="28673" y="5390"/>
                  </a:lnTo>
                  <a:lnTo>
                    <a:pt x="29104" y="5175"/>
                  </a:lnTo>
                  <a:lnTo>
                    <a:pt x="29104" y="5175"/>
                  </a:lnTo>
                  <a:lnTo>
                    <a:pt x="29751" y="4743"/>
                  </a:lnTo>
                  <a:lnTo>
                    <a:pt x="29967" y="4743"/>
                  </a:lnTo>
                  <a:lnTo>
                    <a:pt x="30182" y="4959"/>
                  </a:lnTo>
                  <a:lnTo>
                    <a:pt x="30182" y="4959"/>
                  </a:lnTo>
                  <a:lnTo>
                    <a:pt x="30829" y="5606"/>
                  </a:lnTo>
                  <a:lnTo>
                    <a:pt x="31044" y="6468"/>
                  </a:lnTo>
                  <a:lnTo>
                    <a:pt x="31907" y="7977"/>
                  </a:lnTo>
                  <a:lnTo>
                    <a:pt x="32338" y="8624"/>
                  </a:lnTo>
                  <a:lnTo>
                    <a:pt x="32769" y="9271"/>
                  </a:lnTo>
                  <a:lnTo>
                    <a:pt x="33631" y="9702"/>
                  </a:lnTo>
                  <a:lnTo>
                    <a:pt x="34709" y="9702"/>
                  </a:lnTo>
                  <a:lnTo>
                    <a:pt x="34709" y="9702"/>
                  </a:lnTo>
                  <a:lnTo>
                    <a:pt x="35356" y="9702"/>
                  </a:lnTo>
                  <a:lnTo>
                    <a:pt x="35572" y="9486"/>
                  </a:lnTo>
                  <a:lnTo>
                    <a:pt x="35572" y="9486"/>
                  </a:lnTo>
                  <a:lnTo>
                    <a:pt x="36003" y="9055"/>
                  </a:lnTo>
                  <a:lnTo>
                    <a:pt x="36434" y="9055"/>
                  </a:lnTo>
                  <a:lnTo>
                    <a:pt x="36434" y="9055"/>
                  </a:lnTo>
                  <a:lnTo>
                    <a:pt x="37081" y="9486"/>
                  </a:lnTo>
                  <a:lnTo>
                    <a:pt x="37943" y="9917"/>
                  </a:lnTo>
                  <a:lnTo>
                    <a:pt x="37943" y="9917"/>
                  </a:lnTo>
                  <a:lnTo>
                    <a:pt x="38590" y="9702"/>
                  </a:lnTo>
                  <a:lnTo>
                    <a:pt x="39237" y="9486"/>
                  </a:lnTo>
                  <a:lnTo>
                    <a:pt x="39883" y="9271"/>
                  </a:lnTo>
                  <a:lnTo>
                    <a:pt x="40746" y="9271"/>
                  </a:lnTo>
                  <a:lnTo>
                    <a:pt x="40746" y="9271"/>
                  </a:lnTo>
                  <a:lnTo>
                    <a:pt x="40961" y="9917"/>
                  </a:lnTo>
                  <a:lnTo>
                    <a:pt x="41177" y="10780"/>
                  </a:lnTo>
                  <a:lnTo>
                    <a:pt x="40961" y="12289"/>
                  </a:lnTo>
                  <a:lnTo>
                    <a:pt x="40315" y="13798"/>
                  </a:lnTo>
                  <a:lnTo>
                    <a:pt x="39668" y="15092"/>
                  </a:lnTo>
                  <a:lnTo>
                    <a:pt x="39668" y="15092"/>
                  </a:lnTo>
                  <a:lnTo>
                    <a:pt x="39237" y="15092"/>
                  </a:lnTo>
                  <a:lnTo>
                    <a:pt x="38806" y="15092"/>
                  </a:lnTo>
                  <a:lnTo>
                    <a:pt x="38159" y="14876"/>
                  </a:lnTo>
                  <a:lnTo>
                    <a:pt x="38159" y="14876"/>
                  </a:lnTo>
                  <a:lnTo>
                    <a:pt x="37512" y="14660"/>
                  </a:lnTo>
                  <a:lnTo>
                    <a:pt x="36865" y="1466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p:nvPr/>
          </p:nvSpPr>
          <p:spPr>
            <a:xfrm>
              <a:off x="4885200" y="2485600"/>
              <a:ext cx="269525" cy="404250"/>
            </a:xfrm>
            <a:custGeom>
              <a:avLst/>
              <a:gdLst/>
              <a:ahLst/>
              <a:cxnLst/>
              <a:rect l="l" t="t" r="r" b="b"/>
              <a:pathLst>
                <a:path w="10781" h="16170" fill="none" extrusionOk="0">
                  <a:moveTo>
                    <a:pt x="4097" y="9055"/>
                  </a:moveTo>
                  <a:lnTo>
                    <a:pt x="4097" y="9055"/>
                  </a:lnTo>
                  <a:lnTo>
                    <a:pt x="3881" y="7546"/>
                  </a:lnTo>
                  <a:lnTo>
                    <a:pt x="3450" y="6468"/>
                  </a:lnTo>
                  <a:lnTo>
                    <a:pt x="2803" y="5175"/>
                  </a:lnTo>
                  <a:lnTo>
                    <a:pt x="2157" y="4312"/>
                  </a:lnTo>
                  <a:lnTo>
                    <a:pt x="863" y="2156"/>
                  </a:lnTo>
                  <a:lnTo>
                    <a:pt x="432" y="1078"/>
                  </a:lnTo>
                  <a:lnTo>
                    <a:pt x="1" y="1"/>
                  </a:lnTo>
                  <a:lnTo>
                    <a:pt x="1" y="1"/>
                  </a:lnTo>
                  <a:lnTo>
                    <a:pt x="1294" y="1"/>
                  </a:lnTo>
                  <a:lnTo>
                    <a:pt x="1294" y="1"/>
                  </a:lnTo>
                  <a:lnTo>
                    <a:pt x="3666" y="3019"/>
                  </a:lnTo>
                  <a:lnTo>
                    <a:pt x="4744" y="4528"/>
                  </a:lnTo>
                  <a:lnTo>
                    <a:pt x="5391" y="6468"/>
                  </a:lnTo>
                  <a:lnTo>
                    <a:pt x="5391" y="6468"/>
                  </a:lnTo>
                  <a:lnTo>
                    <a:pt x="5822" y="7115"/>
                  </a:lnTo>
                  <a:lnTo>
                    <a:pt x="6468" y="7977"/>
                  </a:lnTo>
                  <a:lnTo>
                    <a:pt x="7762" y="9271"/>
                  </a:lnTo>
                  <a:lnTo>
                    <a:pt x="8409" y="10133"/>
                  </a:lnTo>
                  <a:lnTo>
                    <a:pt x="8840" y="10780"/>
                  </a:lnTo>
                  <a:lnTo>
                    <a:pt x="9055" y="11427"/>
                  </a:lnTo>
                  <a:lnTo>
                    <a:pt x="8840" y="12289"/>
                  </a:lnTo>
                  <a:lnTo>
                    <a:pt x="8840" y="12289"/>
                  </a:lnTo>
                  <a:lnTo>
                    <a:pt x="9487" y="12936"/>
                  </a:lnTo>
                  <a:lnTo>
                    <a:pt x="10133" y="14014"/>
                  </a:lnTo>
                  <a:lnTo>
                    <a:pt x="10780" y="16170"/>
                  </a:lnTo>
                  <a:lnTo>
                    <a:pt x="10780" y="16170"/>
                  </a:lnTo>
                  <a:lnTo>
                    <a:pt x="9702" y="15523"/>
                  </a:lnTo>
                  <a:lnTo>
                    <a:pt x="8624" y="14876"/>
                  </a:lnTo>
                  <a:lnTo>
                    <a:pt x="6900" y="12936"/>
                  </a:lnTo>
                  <a:lnTo>
                    <a:pt x="4097" y="90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8"/>
            <p:cNvSpPr/>
            <p:nvPr/>
          </p:nvSpPr>
          <p:spPr>
            <a:xfrm>
              <a:off x="5160075" y="1973575"/>
              <a:ext cx="199450" cy="274900"/>
            </a:xfrm>
            <a:custGeom>
              <a:avLst/>
              <a:gdLst/>
              <a:ahLst/>
              <a:cxnLst/>
              <a:rect l="l" t="t" r="r" b="b"/>
              <a:pathLst>
                <a:path w="7978" h="10996" fill="none" extrusionOk="0">
                  <a:moveTo>
                    <a:pt x="7762" y="10565"/>
                  </a:moveTo>
                  <a:lnTo>
                    <a:pt x="7762" y="10565"/>
                  </a:lnTo>
                  <a:lnTo>
                    <a:pt x="7115" y="10780"/>
                  </a:lnTo>
                  <a:lnTo>
                    <a:pt x="6468" y="10996"/>
                  </a:lnTo>
                  <a:lnTo>
                    <a:pt x="5822" y="10780"/>
                  </a:lnTo>
                  <a:lnTo>
                    <a:pt x="5175" y="10565"/>
                  </a:lnTo>
                  <a:lnTo>
                    <a:pt x="3881" y="9918"/>
                  </a:lnTo>
                  <a:lnTo>
                    <a:pt x="3019" y="9055"/>
                  </a:lnTo>
                  <a:lnTo>
                    <a:pt x="3019" y="9055"/>
                  </a:lnTo>
                  <a:lnTo>
                    <a:pt x="3235" y="7978"/>
                  </a:lnTo>
                  <a:lnTo>
                    <a:pt x="3450" y="7546"/>
                  </a:lnTo>
                  <a:lnTo>
                    <a:pt x="3666" y="7331"/>
                  </a:lnTo>
                  <a:lnTo>
                    <a:pt x="3666" y="7331"/>
                  </a:lnTo>
                  <a:lnTo>
                    <a:pt x="2803" y="6037"/>
                  </a:lnTo>
                  <a:lnTo>
                    <a:pt x="1725" y="4959"/>
                  </a:lnTo>
                  <a:lnTo>
                    <a:pt x="863" y="3881"/>
                  </a:lnTo>
                  <a:lnTo>
                    <a:pt x="1" y="2372"/>
                  </a:lnTo>
                  <a:lnTo>
                    <a:pt x="1" y="2372"/>
                  </a:lnTo>
                  <a:lnTo>
                    <a:pt x="863" y="1294"/>
                  </a:lnTo>
                  <a:lnTo>
                    <a:pt x="1941" y="648"/>
                  </a:lnTo>
                  <a:lnTo>
                    <a:pt x="3235" y="216"/>
                  </a:lnTo>
                  <a:lnTo>
                    <a:pt x="5175" y="1"/>
                  </a:lnTo>
                  <a:lnTo>
                    <a:pt x="5175" y="1"/>
                  </a:lnTo>
                  <a:lnTo>
                    <a:pt x="5175" y="648"/>
                  </a:lnTo>
                  <a:lnTo>
                    <a:pt x="5390" y="1079"/>
                  </a:lnTo>
                  <a:lnTo>
                    <a:pt x="5390" y="1510"/>
                  </a:lnTo>
                  <a:lnTo>
                    <a:pt x="5390" y="1510"/>
                  </a:lnTo>
                  <a:lnTo>
                    <a:pt x="4528" y="1510"/>
                  </a:lnTo>
                  <a:lnTo>
                    <a:pt x="4097" y="1726"/>
                  </a:lnTo>
                  <a:lnTo>
                    <a:pt x="3666" y="1941"/>
                  </a:lnTo>
                  <a:lnTo>
                    <a:pt x="3235" y="2372"/>
                  </a:lnTo>
                  <a:lnTo>
                    <a:pt x="3235" y="2372"/>
                  </a:lnTo>
                  <a:lnTo>
                    <a:pt x="4097" y="3666"/>
                  </a:lnTo>
                  <a:lnTo>
                    <a:pt x="5175" y="4744"/>
                  </a:lnTo>
                  <a:lnTo>
                    <a:pt x="6468" y="5390"/>
                  </a:lnTo>
                  <a:lnTo>
                    <a:pt x="7546" y="6037"/>
                  </a:lnTo>
                  <a:lnTo>
                    <a:pt x="7546" y="6037"/>
                  </a:lnTo>
                  <a:lnTo>
                    <a:pt x="7762" y="6468"/>
                  </a:lnTo>
                  <a:lnTo>
                    <a:pt x="7546" y="6468"/>
                  </a:lnTo>
                  <a:lnTo>
                    <a:pt x="6900" y="6684"/>
                  </a:lnTo>
                  <a:lnTo>
                    <a:pt x="6900" y="6684"/>
                  </a:lnTo>
                  <a:lnTo>
                    <a:pt x="6468" y="6684"/>
                  </a:lnTo>
                  <a:lnTo>
                    <a:pt x="6468" y="6684"/>
                  </a:lnTo>
                  <a:lnTo>
                    <a:pt x="6684" y="7115"/>
                  </a:lnTo>
                  <a:lnTo>
                    <a:pt x="6900" y="7546"/>
                  </a:lnTo>
                  <a:lnTo>
                    <a:pt x="7546" y="8624"/>
                  </a:lnTo>
                  <a:lnTo>
                    <a:pt x="7977" y="9487"/>
                  </a:lnTo>
                  <a:lnTo>
                    <a:pt x="7977" y="9918"/>
                  </a:lnTo>
                  <a:lnTo>
                    <a:pt x="7762" y="1056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a:off x="1678375" y="2415525"/>
              <a:ext cx="91650" cy="194075"/>
            </a:xfrm>
            <a:custGeom>
              <a:avLst/>
              <a:gdLst/>
              <a:ahLst/>
              <a:cxnLst/>
              <a:rect l="l" t="t" r="r" b="b"/>
              <a:pathLst>
                <a:path w="3666" h="7763" extrusionOk="0">
                  <a:moveTo>
                    <a:pt x="3665" y="7762"/>
                  </a:moveTo>
                  <a:lnTo>
                    <a:pt x="3665" y="7762"/>
                  </a:lnTo>
                  <a:lnTo>
                    <a:pt x="647" y="1"/>
                  </a:lnTo>
                  <a:lnTo>
                    <a:pt x="647" y="1"/>
                  </a:lnTo>
                  <a:lnTo>
                    <a:pt x="0" y="3881"/>
                  </a:lnTo>
                  <a:lnTo>
                    <a:pt x="0" y="3881"/>
                  </a:lnTo>
                  <a:lnTo>
                    <a:pt x="647" y="4313"/>
                  </a:lnTo>
                  <a:lnTo>
                    <a:pt x="1294" y="4744"/>
                  </a:lnTo>
                  <a:lnTo>
                    <a:pt x="1294" y="4744"/>
                  </a:lnTo>
                  <a:lnTo>
                    <a:pt x="1294" y="5391"/>
                  </a:lnTo>
                  <a:lnTo>
                    <a:pt x="1294" y="6037"/>
                  </a:lnTo>
                  <a:lnTo>
                    <a:pt x="1941" y="6900"/>
                  </a:lnTo>
                  <a:lnTo>
                    <a:pt x="2803" y="7546"/>
                  </a:lnTo>
                  <a:lnTo>
                    <a:pt x="3234" y="7762"/>
                  </a:lnTo>
                  <a:lnTo>
                    <a:pt x="3665" y="7762"/>
                  </a:lnTo>
                  <a:lnTo>
                    <a:pt x="3665" y="7762"/>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a:off x="1699925" y="1294475"/>
              <a:ext cx="1988800" cy="3444025"/>
            </a:xfrm>
            <a:custGeom>
              <a:avLst/>
              <a:gdLst/>
              <a:ahLst/>
              <a:cxnLst/>
              <a:rect l="l" t="t" r="r" b="b"/>
              <a:pathLst>
                <a:path w="79552" h="137761" extrusionOk="0">
                  <a:moveTo>
                    <a:pt x="78689" y="83217"/>
                  </a:moveTo>
                  <a:lnTo>
                    <a:pt x="78689" y="83217"/>
                  </a:lnTo>
                  <a:lnTo>
                    <a:pt x="77396" y="83002"/>
                  </a:lnTo>
                  <a:lnTo>
                    <a:pt x="76318" y="82571"/>
                  </a:lnTo>
                  <a:lnTo>
                    <a:pt x="74378" y="81493"/>
                  </a:lnTo>
                  <a:lnTo>
                    <a:pt x="73300" y="80846"/>
                  </a:lnTo>
                  <a:lnTo>
                    <a:pt x="72222" y="80630"/>
                  </a:lnTo>
                  <a:lnTo>
                    <a:pt x="70928" y="80415"/>
                  </a:lnTo>
                  <a:lnTo>
                    <a:pt x="69204" y="80630"/>
                  </a:lnTo>
                  <a:lnTo>
                    <a:pt x="69204" y="80630"/>
                  </a:lnTo>
                  <a:lnTo>
                    <a:pt x="68773" y="79768"/>
                  </a:lnTo>
                  <a:lnTo>
                    <a:pt x="68126" y="79121"/>
                  </a:lnTo>
                  <a:lnTo>
                    <a:pt x="67263" y="78906"/>
                  </a:lnTo>
                  <a:lnTo>
                    <a:pt x="66186" y="78690"/>
                  </a:lnTo>
                  <a:lnTo>
                    <a:pt x="64461" y="78259"/>
                  </a:lnTo>
                  <a:lnTo>
                    <a:pt x="63814" y="77828"/>
                  </a:lnTo>
                  <a:lnTo>
                    <a:pt x="63167" y="76965"/>
                  </a:lnTo>
                  <a:lnTo>
                    <a:pt x="63167" y="76965"/>
                  </a:lnTo>
                  <a:lnTo>
                    <a:pt x="63167" y="76534"/>
                  </a:lnTo>
                  <a:lnTo>
                    <a:pt x="63167" y="76103"/>
                  </a:lnTo>
                  <a:lnTo>
                    <a:pt x="62736" y="75456"/>
                  </a:lnTo>
                  <a:lnTo>
                    <a:pt x="62305" y="74378"/>
                  </a:lnTo>
                  <a:lnTo>
                    <a:pt x="62089" y="73947"/>
                  </a:lnTo>
                  <a:lnTo>
                    <a:pt x="62089" y="73300"/>
                  </a:lnTo>
                  <a:lnTo>
                    <a:pt x="62089" y="73300"/>
                  </a:lnTo>
                  <a:lnTo>
                    <a:pt x="61443" y="72654"/>
                  </a:lnTo>
                  <a:lnTo>
                    <a:pt x="60796" y="72222"/>
                  </a:lnTo>
                  <a:lnTo>
                    <a:pt x="59934" y="71791"/>
                  </a:lnTo>
                  <a:lnTo>
                    <a:pt x="59071" y="71791"/>
                  </a:lnTo>
                  <a:lnTo>
                    <a:pt x="57346" y="71576"/>
                  </a:lnTo>
                  <a:lnTo>
                    <a:pt x="56484" y="71576"/>
                  </a:lnTo>
                  <a:lnTo>
                    <a:pt x="55837" y="71360"/>
                  </a:lnTo>
                  <a:lnTo>
                    <a:pt x="55837" y="71360"/>
                  </a:lnTo>
                  <a:lnTo>
                    <a:pt x="55191" y="70929"/>
                  </a:lnTo>
                  <a:lnTo>
                    <a:pt x="54759" y="70498"/>
                  </a:lnTo>
                  <a:lnTo>
                    <a:pt x="53897" y="69635"/>
                  </a:lnTo>
                  <a:lnTo>
                    <a:pt x="53250" y="68773"/>
                  </a:lnTo>
                  <a:lnTo>
                    <a:pt x="52604" y="68342"/>
                  </a:lnTo>
                  <a:lnTo>
                    <a:pt x="51957" y="68342"/>
                  </a:lnTo>
                  <a:lnTo>
                    <a:pt x="51957" y="68342"/>
                  </a:lnTo>
                  <a:lnTo>
                    <a:pt x="51741" y="67264"/>
                  </a:lnTo>
                  <a:lnTo>
                    <a:pt x="51310" y="66402"/>
                  </a:lnTo>
                  <a:lnTo>
                    <a:pt x="51310" y="66402"/>
                  </a:lnTo>
                  <a:lnTo>
                    <a:pt x="51094" y="66833"/>
                  </a:lnTo>
                  <a:lnTo>
                    <a:pt x="50663" y="66833"/>
                  </a:lnTo>
                  <a:lnTo>
                    <a:pt x="50232" y="66402"/>
                  </a:lnTo>
                  <a:lnTo>
                    <a:pt x="50232" y="66402"/>
                  </a:lnTo>
                  <a:lnTo>
                    <a:pt x="49801" y="66186"/>
                  </a:lnTo>
                  <a:lnTo>
                    <a:pt x="49154" y="66186"/>
                  </a:lnTo>
                  <a:lnTo>
                    <a:pt x="49154" y="66186"/>
                  </a:lnTo>
                  <a:lnTo>
                    <a:pt x="48292" y="66402"/>
                  </a:lnTo>
                  <a:lnTo>
                    <a:pt x="47430" y="66617"/>
                  </a:lnTo>
                  <a:lnTo>
                    <a:pt x="46567" y="66617"/>
                  </a:lnTo>
                  <a:lnTo>
                    <a:pt x="45705" y="66402"/>
                  </a:lnTo>
                  <a:lnTo>
                    <a:pt x="44196" y="65755"/>
                  </a:lnTo>
                  <a:lnTo>
                    <a:pt x="42471" y="65108"/>
                  </a:lnTo>
                  <a:lnTo>
                    <a:pt x="42471" y="65108"/>
                  </a:lnTo>
                  <a:lnTo>
                    <a:pt x="42040" y="65108"/>
                  </a:lnTo>
                  <a:lnTo>
                    <a:pt x="41609" y="65324"/>
                  </a:lnTo>
                  <a:lnTo>
                    <a:pt x="41609" y="65324"/>
                  </a:lnTo>
                  <a:lnTo>
                    <a:pt x="41393" y="65755"/>
                  </a:lnTo>
                  <a:lnTo>
                    <a:pt x="40746" y="65755"/>
                  </a:lnTo>
                  <a:lnTo>
                    <a:pt x="40746" y="65755"/>
                  </a:lnTo>
                  <a:lnTo>
                    <a:pt x="40746" y="65324"/>
                  </a:lnTo>
                  <a:lnTo>
                    <a:pt x="40962" y="64892"/>
                  </a:lnTo>
                  <a:lnTo>
                    <a:pt x="40962" y="64461"/>
                  </a:lnTo>
                  <a:lnTo>
                    <a:pt x="40531" y="64246"/>
                  </a:lnTo>
                  <a:lnTo>
                    <a:pt x="40531" y="64246"/>
                  </a:lnTo>
                  <a:lnTo>
                    <a:pt x="39884" y="64892"/>
                  </a:lnTo>
                  <a:lnTo>
                    <a:pt x="38806" y="65324"/>
                  </a:lnTo>
                  <a:lnTo>
                    <a:pt x="37944" y="65755"/>
                  </a:lnTo>
                  <a:lnTo>
                    <a:pt x="36866" y="65970"/>
                  </a:lnTo>
                  <a:lnTo>
                    <a:pt x="36866" y="65970"/>
                  </a:lnTo>
                  <a:lnTo>
                    <a:pt x="36219" y="66617"/>
                  </a:lnTo>
                  <a:lnTo>
                    <a:pt x="36003" y="67479"/>
                  </a:lnTo>
                  <a:lnTo>
                    <a:pt x="35572" y="68126"/>
                  </a:lnTo>
                  <a:lnTo>
                    <a:pt x="35141" y="68342"/>
                  </a:lnTo>
                  <a:lnTo>
                    <a:pt x="34710" y="68557"/>
                  </a:lnTo>
                  <a:lnTo>
                    <a:pt x="34710" y="68557"/>
                  </a:lnTo>
                  <a:lnTo>
                    <a:pt x="34279" y="68126"/>
                  </a:lnTo>
                  <a:lnTo>
                    <a:pt x="33632" y="67911"/>
                  </a:lnTo>
                  <a:lnTo>
                    <a:pt x="32554" y="67695"/>
                  </a:lnTo>
                  <a:lnTo>
                    <a:pt x="31261" y="67695"/>
                  </a:lnTo>
                  <a:lnTo>
                    <a:pt x="29967" y="68342"/>
                  </a:lnTo>
                  <a:lnTo>
                    <a:pt x="29967" y="68342"/>
                  </a:lnTo>
                  <a:lnTo>
                    <a:pt x="29320" y="67911"/>
                  </a:lnTo>
                  <a:lnTo>
                    <a:pt x="28674" y="67264"/>
                  </a:lnTo>
                  <a:lnTo>
                    <a:pt x="28242" y="66617"/>
                  </a:lnTo>
                  <a:lnTo>
                    <a:pt x="27811" y="65755"/>
                  </a:lnTo>
                  <a:lnTo>
                    <a:pt x="27811" y="65755"/>
                  </a:lnTo>
                  <a:lnTo>
                    <a:pt x="28242" y="63599"/>
                  </a:lnTo>
                  <a:lnTo>
                    <a:pt x="28674" y="61227"/>
                  </a:lnTo>
                  <a:lnTo>
                    <a:pt x="28674" y="61227"/>
                  </a:lnTo>
                  <a:lnTo>
                    <a:pt x="28027" y="60796"/>
                  </a:lnTo>
                  <a:lnTo>
                    <a:pt x="27380" y="60581"/>
                  </a:lnTo>
                  <a:lnTo>
                    <a:pt x="25871" y="60581"/>
                  </a:lnTo>
                  <a:lnTo>
                    <a:pt x="25871" y="60581"/>
                  </a:lnTo>
                  <a:lnTo>
                    <a:pt x="24577" y="60581"/>
                  </a:lnTo>
                  <a:lnTo>
                    <a:pt x="23284" y="60365"/>
                  </a:lnTo>
                  <a:lnTo>
                    <a:pt x="23284" y="60365"/>
                  </a:lnTo>
                  <a:lnTo>
                    <a:pt x="23931" y="59072"/>
                  </a:lnTo>
                  <a:lnTo>
                    <a:pt x="24577" y="57778"/>
                  </a:lnTo>
                  <a:lnTo>
                    <a:pt x="25009" y="56485"/>
                  </a:lnTo>
                  <a:lnTo>
                    <a:pt x="25440" y="54760"/>
                  </a:lnTo>
                  <a:lnTo>
                    <a:pt x="25440" y="54760"/>
                  </a:lnTo>
                  <a:lnTo>
                    <a:pt x="25224" y="54544"/>
                  </a:lnTo>
                  <a:lnTo>
                    <a:pt x="24793" y="54329"/>
                  </a:lnTo>
                  <a:lnTo>
                    <a:pt x="23931" y="54329"/>
                  </a:lnTo>
                  <a:lnTo>
                    <a:pt x="22422" y="54760"/>
                  </a:lnTo>
                  <a:lnTo>
                    <a:pt x="22422" y="54760"/>
                  </a:lnTo>
                  <a:lnTo>
                    <a:pt x="22206" y="55622"/>
                  </a:lnTo>
                  <a:lnTo>
                    <a:pt x="21775" y="56269"/>
                  </a:lnTo>
                  <a:lnTo>
                    <a:pt x="21128" y="56700"/>
                  </a:lnTo>
                  <a:lnTo>
                    <a:pt x="20481" y="57347"/>
                  </a:lnTo>
                  <a:lnTo>
                    <a:pt x="19835" y="57563"/>
                  </a:lnTo>
                  <a:lnTo>
                    <a:pt x="18972" y="57778"/>
                  </a:lnTo>
                  <a:lnTo>
                    <a:pt x="17894" y="57778"/>
                  </a:lnTo>
                  <a:lnTo>
                    <a:pt x="16816" y="57778"/>
                  </a:lnTo>
                  <a:lnTo>
                    <a:pt x="16816" y="57778"/>
                  </a:lnTo>
                  <a:lnTo>
                    <a:pt x="15738" y="56916"/>
                  </a:lnTo>
                  <a:lnTo>
                    <a:pt x="15307" y="55838"/>
                  </a:lnTo>
                  <a:lnTo>
                    <a:pt x="15092" y="54760"/>
                  </a:lnTo>
                  <a:lnTo>
                    <a:pt x="15092" y="53466"/>
                  </a:lnTo>
                  <a:lnTo>
                    <a:pt x="15307" y="52173"/>
                  </a:lnTo>
                  <a:lnTo>
                    <a:pt x="15738" y="50664"/>
                  </a:lnTo>
                  <a:lnTo>
                    <a:pt x="16385" y="48077"/>
                  </a:lnTo>
                  <a:lnTo>
                    <a:pt x="16385" y="48077"/>
                  </a:lnTo>
                  <a:lnTo>
                    <a:pt x="18110" y="46999"/>
                  </a:lnTo>
                  <a:lnTo>
                    <a:pt x="19835" y="46136"/>
                  </a:lnTo>
                  <a:lnTo>
                    <a:pt x="20912" y="45705"/>
                  </a:lnTo>
                  <a:lnTo>
                    <a:pt x="21990" y="45705"/>
                  </a:lnTo>
                  <a:lnTo>
                    <a:pt x="23068" y="45921"/>
                  </a:lnTo>
                  <a:lnTo>
                    <a:pt x="24362" y="46352"/>
                  </a:lnTo>
                  <a:lnTo>
                    <a:pt x="24362" y="46352"/>
                  </a:lnTo>
                  <a:lnTo>
                    <a:pt x="25009" y="45705"/>
                  </a:lnTo>
                  <a:lnTo>
                    <a:pt x="25871" y="45274"/>
                  </a:lnTo>
                  <a:lnTo>
                    <a:pt x="26949" y="45059"/>
                  </a:lnTo>
                  <a:lnTo>
                    <a:pt x="28027" y="45059"/>
                  </a:lnTo>
                  <a:lnTo>
                    <a:pt x="29105" y="45059"/>
                  </a:lnTo>
                  <a:lnTo>
                    <a:pt x="30183" y="45490"/>
                  </a:lnTo>
                  <a:lnTo>
                    <a:pt x="31045" y="45705"/>
                  </a:lnTo>
                  <a:lnTo>
                    <a:pt x="31692" y="46352"/>
                  </a:lnTo>
                  <a:lnTo>
                    <a:pt x="31692" y="46352"/>
                  </a:lnTo>
                  <a:lnTo>
                    <a:pt x="31692" y="47214"/>
                  </a:lnTo>
                  <a:lnTo>
                    <a:pt x="31476" y="48077"/>
                  </a:lnTo>
                  <a:lnTo>
                    <a:pt x="31476" y="48077"/>
                  </a:lnTo>
                  <a:lnTo>
                    <a:pt x="32554" y="48723"/>
                  </a:lnTo>
                  <a:lnTo>
                    <a:pt x="33416" y="48939"/>
                  </a:lnTo>
                  <a:lnTo>
                    <a:pt x="34279" y="48939"/>
                  </a:lnTo>
                  <a:lnTo>
                    <a:pt x="34279" y="48939"/>
                  </a:lnTo>
                  <a:lnTo>
                    <a:pt x="34063" y="46783"/>
                  </a:lnTo>
                  <a:lnTo>
                    <a:pt x="33848" y="45705"/>
                  </a:lnTo>
                  <a:lnTo>
                    <a:pt x="33848" y="44412"/>
                  </a:lnTo>
                  <a:lnTo>
                    <a:pt x="33848" y="44412"/>
                  </a:lnTo>
                  <a:lnTo>
                    <a:pt x="34494" y="43549"/>
                  </a:lnTo>
                  <a:lnTo>
                    <a:pt x="35357" y="42903"/>
                  </a:lnTo>
                  <a:lnTo>
                    <a:pt x="37297" y="41609"/>
                  </a:lnTo>
                  <a:lnTo>
                    <a:pt x="41393" y="39238"/>
                  </a:lnTo>
                  <a:lnTo>
                    <a:pt x="41393" y="39238"/>
                  </a:lnTo>
                  <a:lnTo>
                    <a:pt x="41393" y="36866"/>
                  </a:lnTo>
                  <a:lnTo>
                    <a:pt x="41393" y="36866"/>
                  </a:lnTo>
                  <a:lnTo>
                    <a:pt x="42471" y="36866"/>
                  </a:lnTo>
                  <a:lnTo>
                    <a:pt x="42471" y="36866"/>
                  </a:lnTo>
                  <a:lnTo>
                    <a:pt x="43118" y="36004"/>
                  </a:lnTo>
                  <a:lnTo>
                    <a:pt x="43549" y="35357"/>
                  </a:lnTo>
                  <a:lnTo>
                    <a:pt x="45058" y="34279"/>
                  </a:lnTo>
                  <a:lnTo>
                    <a:pt x="46783" y="33417"/>
                  </a:lnTo>
                  <a:lnTo>
                    <a:pt x="48723" y="32770"/>
                  </a:lnTo>
                  <a:lnTo>
                    <a:pt x="48723" y="32770"/>
                  </a:lnTo>
                  <a:lnTo>
                    <a:pt x="48939" y="31908"/>
                  </a:lnTo>
                  <a:lnTo>
                    <a:pt x="49370" y="31045"/>
                  </a:lnTo>
                  <a:lnTo>
                    <a:pt x="50017" y="30614"/>
                  </a:lnTo>
                  <a:lnTo>
                    <a:pt x="50879" y="30183"/>
                  </a:lnTo>
                  <a:lnTo>
                    <a:pt x="52819" y="29752"/>
                  </a:lnTo>
                  <a:lnTo>
                    <a:pt x="54544" y="29105"/>
                  </a:lnTo>
                  <a:lnTo>
                    <a:pt x="54544" y="29105"/>
                  </a:lnTo>
                  <a:lnTo>
                    <a:pt x="54113" y="29752"/>
                  </a:lnTo>
                  <a:lnTo>
                    <a:pt x="53897" y="30183"/>
                  </a:lnTo>
                  <a:lnTo>
                    <a:pt x="54113" y="30830"/>
                  </a:lnTo>
                  <a:lnTo>
                    <a:pt x="54113" y="30830"/>
                  </a:lnTo>
                  <a:lnTo>
                    <a:pt x="54975" y="30183"/>
                  </a:lnTo>
                  <a:lnTo>
                    <a:pt x="55837" y="29967"/>
                  </a:lnTo>
                  <a:lnTo>
                    <a:pt x="57778" y="29321"/>
                  </a:lnTo>
                  <a:lnTo>
                    <a:pt x="58640" y="29105"/>
                  </a:lnTo>
                  <a:lnTo>
                    <a:pt x="59502" y="28674"/>
                  </a:lnTo>
                  <a:lnTo>
                    <a:pt x="60149" y="28243"/>
                  </a:lnTo>
                  <a:lnTo>
                    <a:pt x="60580" y="27596"/>
                  </a:lnTo>
                  <a:lnTo>
                    <a:pt x="60580" y="27596"/>
                  </a:lnTo>
                  <a:lnTo>
                    <a:pt x="59934" y="27596"/>
                  </a:lnTo>
                  <a:lnTo>
                    <a:pt x="59071" y="27812"/>
                  </a:lnTo>
                  <a:lnTo>
                    <a:pt x="59071" y="27812"/>
                  </a:lnTo>
                  <a:lnTo>
                    <a:pt x="58424" y="28027"/>
                  </a:lnTo>
                  <a:lnTo>
                    <a:pt x="57778" y="28243"/>
                  </a:lnTo>
                  <a:lnTo>
                    <a:pt x="57131" y="28027"/>
                  </a:lnTo>
                  <a:lnTo>
                    <a:pt x="56700" y="27596"/>
                  </a:lnTo>
                  <a:lnTo>
                    <a:pt x="56700" y="27596"/>
                  </a:lnTo>
                  <a:lnTo>
                    <a:pt x="56700" y="26518"/>
                  </a:lnTo>
                  <a:lnTo>
                    <a:pt x="57131" y="26087"/>
                  </a:lnTo>
                  <a:lnTo>
                    <a:pt x="57562" y="25656"/>
                  </a:lnTo>
                  <a:lnTo>
                    <a:pt x="57778" y="25009"/>
                  </a:lnTo>
                  <a:lnTo>
                    <a:pt x="57778" y="25009"/>
                  </a:lnTo>
                  <a:lnTo>
                    <a:pt x="57562" y="24793"/>
                  </a:lnTo>
                  <a:lnTo>
                    <a:pt x="57346" y="24578"/>
                  </a:lnTo>
                  <a:lnTo>
                    <a:pt x="56700" y="24578"/>
                  </a:lnTo>
                  <a:lnTo>
                    <a:pt x="56700" y="24578"/>
                  </a:lnTo>
                  <a:lnTo>
                    <a:pt x="56269" y="24578"/>
                  </a:lnTo>
                  <a:lnTo>
                    <a:pt x="55837" y="24578"/>
                  </a:lnTo>
                  <a:lnTo>
                    <a:pt x="55837" y="24578"/>
                  </a:lnTo>
                  <a:lnTo>
                    <a:pt x="56053" y="23931"/>
                  </a:lnTo>
                  <a:lnTo>
                    <a:pt x="56700" y="23500"/>
                  </a:lnTo>
                  <a:lnTo>
                    <a:pt x="57131" y="23500"/>
                  </a:lnTo>
                  <a:lnTo>
                    <a:pt x="57778" y="23715"/>
                  </a:lnTo>
                  <a:lnTo>
                    <a:pt x="59071" y="24362"/>
                  </a:lnTo>
                  <a:lnTo>
                    <a:pt x="59934" y="25009"/>
                  </a:lnTo>
                  <a:lnTo>
                    <a:pt x="59934" y="25009"/>
                  </a:lnTo>
                  <a:lnTo>
                    <a:pt x="60149" y="24793"/>
                  </a:lnTo>
                  <a:lnTo>
                    <a:pt x="60149" y="24578"/>
                  </a:lnTo>
                  <a:lnTo>
                    <a:pt x="59718" y="24147"/>
                  </a:lnTo>
                  <a:lnTo>
                    <a:pt x="59502" y="23931"/>
                  </a:lnTo>
                  <a:lnTo>
                    <a:pt x="59287" y="23931"/>
                  </a:lnTo>
                  <a:lnTo>
                    <a:pt x="59502" y="23715"/>
                  </a:lnTo>
                  <a:lnTo>
                    <a:pt x="59502" y="23715"/>
                  </a:lnTo>
                  <a:lnTo>
                    <a:pt x="60365" y="23715"/>
                  </a:lnTo>
                  <a:lnTo>
                    <a:pt x="61227" y="23715"/>
                  </a:lnTo>
                  <a:lnTo>
                    <a:pt x="62736" y="23284"/>
                  </a:lnTo>
                  <a:lnTo>
                    <a:pt x="64030" y="22853"/>
                  </a:lnTo>
                  <a:lnTo>
                    <a:pt x="65539" y="22638"/>
                  </a:lnTo>
                  <a:lnTo>
                    <a:pt x="65539" y="22638"/>
                  </a:lnTo>
                  <a:lnTo>
                    <a:pt x="64676" y="23500"/>
                  </a:lnTo>
                  <a:lnTo>
                    <a:pt x="63598" y="24362"/>
                  </a:lnTo>
                  <a:lnTo>
                    <a:pt x="62736" y="25440"/>
                  </a:lnTo>
                  <a:lnTo>
                    <a:pt x="62521" y="25871"/>
                  </a:lnTo>
                  <a:lnTo>
                    <a:pt x="62521" y="26302"/>
                  </a:lnTo>
                  <a:lnTo>
                    <a:pt x="62521" y="26302"/>
                  </a:lnTo>
                  <a:lnTo>
                    <a:pt x="64030" y="26302"/>
                  </a:lnTo>
                  <a:lnTo>
                    <a:pt x="65323" y="26518"/>
                  </a:lnTo>
                  <a:lnTo>
                    <a:pt x="67910" y="27165"/>
                  </a:lnTo>
                  <a:lnTo>
                    <a:pt x="67910" y="27165"/>
                  </a:lnTo>
                  <a:lnTo>
                    <a:pt x="67910" y="26734"/>
                  </a:lnTo>
                  <a:lnTo>
                    <a:pt x="67910" y="26087"/>
                  </a:lnTo>
                  <a:lnTo>
                    <a:pt x="67695" y="25440"/>
                  </a:lnTo>
                  <a:lnTo>
                    <a:pt x="67910" y="24578"/>
                  </a:lnTo>
                  <a:lnTo>
                    <a:pt x="67910" y="24578"/>
                  </a:lnTo>
                  <a:lnTo>
                    <a:pt x="67479" y="24362"/>
                  </a:lnTo>
                  <a:lnTo>
                    <a:pt x="66832" y="24362"/>
                  </a:lnTo>
                  <a:lnTo>
                    <a:pt x="66401" y="24147"/>
                  </a:lnTo>
                  <a:lnTo>
                    <a:pt x="66186" y="23931"/>
                  </a:lnTo>
                  <a:lnTo>
                    <a:pt x="66186" y="23715"/>
                  </a:lnTo>
                  <a:lnTo>
                    <a:pt x="66186" y="23715"/>
                  </a:lnTo>
                  <a:lnTo>
                    <a:pt x="66617" y="22853"/>
                  </a:lnTo>
                  <a:lnTo>
                    <a:pt x="67048" y="22206"/>
                  </a:lnTo>
                  <a:lnTo>
                    <a:pt x="67263" y="21344"/>
                  </a:lnTo>
                  <a:lnTo>
                    <a:pt x="67479" y="20266"/>
                  </a:lnTo>
                  <a:lnTo>
                    <a:pt x="67479" y="20266"/>
                  </a:lnTo>
                  <a:lnTo>
                    <a:pt x="66401" y="18973"/>
                  </a:lnTo>
                  <a:lnTo>
                    <a:pt x="65754" y="18326"/>
                  </a:lnTo>
                  <a:lnTo>
                    <a:pt x="64892" y="18110"/>
                  </a:lnTo>
                  <a:lnTo>
                    <a:pt x="64892" y="18110"/>
                  </a:lnTo>
                  <a:lnTo>
                    <a:pt x="64676" y="16817"/>
                  </a:lnTo>
                  <a:lnTo>
                    <a:pt x="64461" y="15523"/>
                  </a:lnTo>
                  <a:lnTo>
                    <a:pt x="64245" y="14230"/>
                  </a:lnTo>
                  <a:lnTo>
                    <a:pt x="64030" y="13798"/>
                  </a:lnTo>
                  <a:lnTo>
                    <a:pt x="63598" y="13367"/>
                  </a:lnTo>
                  <a:lnTo>
                    <a:pt x="63598" y="13367"/>
                  </a:lnTo>
                  <a:lnTo>
                    <a:pt x="62736" y="13798"/>
                  </a:lnTo>
                  <a:lnTo>
                    <a:pt x="62089" y="14445"/>
                  </a:lnTo>
                  <a:lnTo>
                    <a:pt x="61227" y="14876"/>
                  </a:lnTo>
                  <a:lnTo>
                    <a:pt x="60796" y="15092"/>
                  </a:lnTo>
                  <a:lnTo>
                    <a:pt x="60149" y="15308"/>
                  </a:lnTo>
                  <a:lnTo>
                    <a:pt x="60149" y="15308"/>
                  </a:lnTo>
                  <a:lnTo>
                    <a:pt x="59502" y="14876"/>
                  </a:lnTo>
                  <a:lnTo>
                    <a:pt x="59287" y="14445"/>
                  </a:lnTo>
                  <a:lnTo>
                    <a:pt x="59287" y="14014"/>
                  </a:lnTo>
                  <a:lnTo>
                    <a:pt x="59287" y="14014"/>
                  </a:lnTo>
                  <a:lnTo>
                    <a:pt x="59287" y="13583"/>
                  </a:lnTo>
                  <a:lnTo>
                    <a:pt x="59502" y="13367"/>
                  </a:lnTo>
                  <a:lnTo>
                    <a:pt x="59718" y="13152"/>
                  </a:lnTo>
                  <a:lnTo>
                    <a:pt x="59718" y="12721"/>
                  </a:lnTo>
                  <a:lnTo>
                    <a:pt x="59718" y="12721"/>
                  </a:lnTo>
                  <a:lnTo>
                    <a:pt x="59071" y="12505"/>
                  </a:lnTo>
                  <a:lnTo>
                    <a:pt x="58640" y="12074"/>
                  </a:lnTo>
                  <a:lnTo>
                    <a:pt x="57562" y="10996"/>
                  </a:lnTo>
                  <a:lnTo>
                    <a:pt x="57562" y="10996"/>
                  </a:lnTo>
                  <a:lnTo>
                    <a:pt x="57131" y="11211"/>
                  </a:lnTo>
                  <a:lnTo>
                    <a:pt x="56484" y="11211"/>
                  </a:lnTo>
                  <a:lnTo>
                    <a:pt x="55406" y="11211"/>
                  </a:lnTo>
                  <a:lnTo>
                    <a:pt x="55406" y="11211"/>
                  </a:lnTo>
                  <a:lnTo>
                    <a:pt x="53897" y="10996"/>
                  </a:lnTo>
                  <a:lnTo>
                    <a:pt x="53897" y="10996"/>
                  </a:lnTo>
                  <a:lnTo>
                    <a:pt x="53466" y="11427"/>
                  </a:lnTo>
                  <a:lnTo>
                    <a:pt x="53035" y="12074"/>
                  </a:lnTo>
                  <a:lnTo>
                    <a:pt x="52604" y="13367"/>
                  </a:lnTo>
                  <a:lnTo>
                    <a:pt x="51741" y="16170"/>
                  </a:lnTo>
                  <a:lnTo>
                    <a:pt x="51310" y="17248"/>
                  </a:lnTo>
                  <a:lnTo>
                    <a:pt x="50879" y="17895"/>
                  </a:lnTo>
                  <a:lnTo>
                    <a:pt x="50448" y="18326"/>
                  </a:lnTo>
                  <a:lnTo>
                    <a:pt x="49801" y="18757"/>
                  </a:lnTo>
                  <a:lnTo>
                    <a:pt x="49154" y="18973"/>
                  </a:lnTo>
                  <a:lnTo>
                    <a:pt x="48292" y="18973"/>
                  </a:lnTo>
                  <a:lnTo>
                    <a:pt x="47214" y="18973"/>
                  </a:lnTo>
                  <a:lnTo>
                    <a:pt x="47214" y="18973"/>
                  </a:lnTo>
                  <a:lnTo>
                    <a:pt x="46352" y="21128"/>
                  </a:lnTo>
                  <a:lnTo>
                    <a:pt x="46136" y="21560"/>
                  </a:lnTo>
                  <a:lnTo>
                    <a:pt x="45705" y="21991"/>
                  </a:lnTo>
                  <a:lnTo>
                    <a:pt x="45274" y="22206"/>
                  </a:lnTo>
                  <a:lnTo>
                    <a:pt x="44627" y="22422"/>
                  </a:lnTo>
                  <a:lnTo>
                    <a:pt x="44627" y="22422"/>
                  </a:lnTo>
                  <a:lnTo>
                    <a:pt x="44196" y="21991"/>
                  </a:lnTo>
                  <a:lnTo>
                    <a:pt x="43980" y="21344"/>
                  </a:lnTo>
                  <a:lnTo>
                    <a:pt x="43980" y="20913"/>
                  </a:lnTo>
                  <a:lnTo>
                    <a:pt x="44196" y="20482"/>
                  </a:lnTo>
                  <a:lnTo>
                    <a:pt x="44627" y="19404"/>
                  </a:lnTo>
                  <a:lnTo>
                    <a:pt x="45058" y="18541"/>
                  </a:lnTo>
                  <a:lnTo>
                    <a:pt x="45058" y="18541"/>
                  </a:lnTo>
                  <a:lnTo>
                    <a:pt x="43980" y="18541"/>
                  </a:lnTo>
                  <a:lnTo>
                    <a:pt x="42902" y="18326"/>
                  </a:lnTo>
                  <a:lnTo>
                    <a:pt x="41393" y="17463"/>
                  </a:lnTo>
                  <a:lnTo>
                    <a:pt x="41393" y="17463"/>
                  </a:lnTo>
                  <a:lnTo>
                    <a:pt x="39884" y="16601"/>
                  </a:lnTo>
                  <a:lnTo>
                    <a:pt x="39022" y="16386"/>
                  </a:lnTo>
                  <a:lnTo>
                    <a:pt x="37944" y="16386"/>
                  </a:lnTo>
                  <a:lnTo>
                    <a:pt x="37944" y="16386"/>
                  </a:lnTo>
                  <a:lnTo>
                    <a:pt x="38159" y="15523"/>
                  </a:lnTo>
                  <a:lnTo>
                    <a:pt x="37944" y="15092"/>
                  </a:lnTo>
                  <a:lnTo>
                    <a:pt x="37513" y="14230"/>
                  </a:lnTo>
                  <a:lnTo>
                    <a:pt x="37513" y="14230"/>
                  </a:lnTo>
                  <a:lnTo>
                    <a:pt x="38591" y="13152"/>
                  </a:lnTo>
                  <a:lnTo>
                    <a:pt x="39884" y="12289"/>
                  </a:lnTo>
                  <a:lnTo>
                    <a:pt x="41178" y="11643"/>
                  </a:lnTo>
                  <a:lnTo>
                    <a:pt x="42687" y="10996"/>
                  </a:lnTo>
                  <a:lnTo>
                    <a:pt x="45920" y="9918"/>
                  </a:lnTo>
                  <a:lnTo>
                    <a:pt x="49154" y="8840"/>
                  </a:lnTo>
                  <a:lnTo>
                    <a:pt x="49154" y="8840"/>
                  </a:lnTo>
                  <a:lnTo>
                    <a:pt x="48723" y="9271"/>
                  </a:lnTo>
                  <a:lnTo>
                    <a:pt x="48292" y="9487"/>
                  </a:lnTo>
                  <a:lnTo>
                    <a:pt x="48076" y="9918"/>
                  </a:lnTo>
                  <a:lnTo>
                    <a:pt x="48076" y="10134"/>
                  </a:lnTo>
                  <a:lnTo>
                    <a:pt x="48076" y="10349"/>
                  </a:lnTo>
                  <a:lnTo>
                    <a:pt x="48076" y="10349"/>
                  </a:lnTo>
                  <a:lnTo>
                    <a:pt x="49154" y="10349"/>
                  </a:lnTo>
                  <a:lnTo>
                    <a:pt x="50232" y="10134"/>
                  </a:lnTo>
                  <a:lnTo>
                    <a:pt x="50232" y="10134"/>
                  </a:lnTo>
                  <a:lnTo>
                    <a:pt x="51526" y="9918"/>
                  </a:lnTo>
                  <a:lnTo>
                    <a:pt x="52172" y="9918"/>
                  </a:lnTo>
                  <a:lnTo>
                    <a:pt x="52819" y="10134"/>
                  </a:lnTo>
                  <a:lnTo>
                    <a:pt x="52819" y="10134"/>
                  </a:lnTo>
                  <a:lnTo>
                    <a:pt x="52604" y="9702"/>
                  </a:lnTo>
                  <a:lnTo>
                    <a:pt x="52388" y="9271"/>
                  </a:lnTo>
                  <a:lnTo>
                    <a:pt x="51741" y="8624"/>
                  </a:lnTo>
                  <a:lnTo>
                    <a:pt x="50879" y="8193"/>
                  </a:lnTo>
                  <a:lnTo>
                    <a:pt x="50663" y="7978"/>
                  </a:lnTo>
                  <a:lnTo>
                    <a:pt x="50663" y="7546"/>
                  </a:lnTo>
                  <a:lnTo>
                    <a:pt x="50663" y="7546"/>
                  </a:lnTo>
                  <a:lnTo>
                    <a:pt x="51526" y="7762"/>
                  </a:lnTo>
                  <a:lnTo>
                    <a:pt x="52388" y="7762"/>
                  </a:lnTo>
                  <a:lnTo>
                    <a:pt x="53250" y="7546"/>
                  </a:lnTo>
                  <a:lnTo>
                    <a:pt x="54113" y="6900"/>
                  </a:lnTo>
                  <a:lnTo>
                    <a:pt x="55406" y="5822"/>
                  </a:lnTo>
                  <a:lnTo>
                    <a:pt x="56484" y="4313"/>
                  </a:lnTo>
                  <a:lnTo>
                    <a:pt x="56484" y="4313"/>
                  </a:lnTo>
                  <a:lnTo>
                    <a:pt x="58209" y="4313"/>
                  </a:lnTo>
                  <a:lnTo>
                    <a:pt x="59718" y="4097"/>
                  </a:lnTo>
                  <a:lnTo>
                    <a:pt x="59718" y="4097"/>
                  </a:lnTo>
                  <a:lnTo>
                    <a:pt x="60796" y="5175"/>
                  </a:lnTo>
                  <a:lnTo>
                    <a:pt x="62089" y="6253"/>
                  </a:lnTo>
                  <a:lnTo>
                    <a:pt x="62089" y="6253"/>
                  </a:lnTo>
                  <a:lnTo>
                    <a:pt x="61443" y="6900"/>
                  </a:lnTo>
                  <a:lnTo>
                    <a:pt x="60796" y="7331"/>
                  </a:lnTo>
                  <a:lnTo>
                    <a:pt x="59071" y="7978"/>
                  </a:lnTo>
                  <a:lnTo>
                    <a:pt x="57131" y="8409"/>
                  </a:lnTo>
                  <a:lnTo>
                    <a:pt x="56269" y="8840"/>
                  </a:lnTo>
                  <a:lnTo>
                    <a:pt x="55622" y="9271"/>
                  </a:lnTo>
                  <a:lnTo>
                    <a:pt x="55622" y="9271"/>
                  </a:lnTo>
                  <a:lnTo>
                    <a:pt x="55837" y="9487"/>
                  </a:lnTo>
                  <a:lnTo>
                    <a:pt x="56269" y="9487"/>
                  </a:lnTo>
                  <a:lnTo>
                    <a:pt x="57131" y="9271"/>
                  </a:lnTo>
                  <a:lnTo>
                    <a:pt x="57131" y="9271"/>
                  </a:lnTo>
                  <a:lnTo>
                    <a:pt x="57778" y="9271"/>
                  </a:lnTo>
                  <a:lnTo>
                    <a:pt x="58640" y="9271"/>
                  </a:lnTo>
                  <a:lnTo>
                    <a:pt x="58640" y="9271"/>
                  </a:lnTo>
                  <a:lnTo>
                    <a:pt x="59502" y="10134"/>
                  </a:lnTo>
                  <a:lnTo>
                    <a:pt x="60580" y="10996"/>
                  </a:lnTo>
                  <a:lnTo>
                    <a:pt x="61874" y="11427"/>
                  </a:lnTo>
                  <a:lnTo>
                    <a:pt x="63598" y="11858"/>
                  </a:lnTo>
                  <a:lnTo>
                    <a:pt x="63598" y="11858"/>
                  </a:lnTo>
                  <a:lnTo>
                    <a:pt x="63598" y="11211"/>
                  </a:lnTo>
                  <a:lnTo>
                    <a:pt x="63383" y="10996"/>
                  </a:lnTo>
                  <a:lnTo>
                    <a:pt x="63167" y="10780"/>
                  </a:lnTo>
                  <a:lnTo>
                    <a:pt x="63383" y="10565"/>
                  </a:lnTo>
                  <a:lnTo>
                    <a:pt x="63383" y="10565"/>
                  </a:lnTo>
                  <a:lnTo>
                    <a:pt x="64245" y="10780"/>
                  </a:lnTo>
                  <a:lnTo>
                    <a:pt x="65108" y="10780"/>
                  </a:lnTo>
                  <a:lnTo>
                    <a:pt x="65539" y="10565"/>
                  </a:lnTo>
                  <a:lnTo>
                    <a:pt x="65970" y="9702"/>
                  </a:lnTo>
                  <a:lnTo>
                    <a:pt x="65970" y="9702"/>
                  </a:lnTo>
                  <a:lnTo>
                    <a:pt x="65754" y="9056"/>
                  </a:lnTo>
                  <a:lnTo>
                    <a:pt x="65539" y="8840"/>
                  </a:lnTo>
                  <a:lnTo>
                    <a:pt x="65108" y="8409"/>
                  </a:lnTo>
                  <a:lnTo>
                    <a:pt x="65108" y="7762"/>
                  </a:lnTo>
                  <a:lnTo>
                    <a:pt x="65108" y="7762"/>
                  </a:lnTo>
                  <a:lnTo>
                    <a:pt x="65323" y="7546"/>
                  </a:lnTo>
                  <a:lnTo>
                    <a:pt x="65754" y="7546"/>
                  </a:lnTo>
                  <a:lnTo>
                    <a:pt x="66186" y="7978"/>
                  </a:lnTo>
                  <a:lnTo>
                    <a:pt x="66832" y="8409"/>
                  </a:lnTo>
                  <a:lnTo>
                    <a:pt x="67048" y="8624"/>
                  </a:lnTo>
                  <a:lnTo>
                    <a:pt x="67263" y="8840"/>
                  </a:lnTo>
                  <a:lnTo>
                    <a:pt x="67263" y="8840"/>
                  </a:lnTo>
                  <a:lnTo>
                    <a:pt x="68988" y="8193"/>
                  </a:lnTo>
                  <a:lnTo>
                    <a:pt x="69635" y="7546"/>
                  </a:lnTo>
                  <a:lnTo>
                    <a:pt x="69850" y="6900"/>
                  </a:lnTo>
                  <a:lnTo>
                    <a:pt x="69850" y="6900"/>
                  </a:lnTo>
                  <a:lnTo>
                    <a:pt x="69204" y="6253"/>
                  </a:lnTo>
                  <a:lnTo>
                    <a:pt x="68341" y="6037"/>
                  </a:lnTo>
                  <a:lnTo>
                    <a:pt x="67479" y="5606"/>
                  </a:lnTo>
                  <a:lnTo>
                    <a:pt x="67048" y="5391"/>
                  </a:lnTo>
                  <a:lnTo>
                    <a:pt x="66832" y="4959"/>
                  </a:lnTo>
                  <a:lnTo>
                    <a:pt x="66832" y="4959"/>
                  </a:lnTo>
                  <a:lnTo>
                    <a:pt x="66832" y="4528"/>
                  </a:lnTo>
                  <a:lnTo>
                    <a:pt x="67048" y="4097"/>
                  </a:lnTo>
                  <a:lnTo>
                    <a:pt x="67048" y="3881"/>
                  </a:lnTo>
                  <a:lnTo>
                    <a:pt x="67048" y="3450"/>
                  </a:lnTo>
                  <a:lnTo>
                    <a:pt x="67048" y="3450"/>
                  </a:lnTo>
                  <a:lnTo>
                    <a:pt x="65970" y="3019"/>
                  </a:lnTo>
                  <a:lnTo>
                    <a:pt x="64676" y="2588"/>
                  </a:lnTo>
                  <a:lnTo>
                    <a:pt x="63598" y="1941"/>
                  </a:lnTo>
                  <a:lnTo>
                    <a:pt x="63167" y="1510"/>
                  </a:lnTo>
                  <a:lnTo>
                    <a:pt x="62952" y="863"/>
                  </a:lnTo>
                  <a:lnTo>
                    <a:pt x="62952" y="863"/>
                  </a:lnTo>
                  <a:lnTo>
                    <a:pt x="59934" y="863"/>
                  </a:lnTo>
                  <a:lnTo>
                    <a:pt x="59934" y="863"/>
                  </a:lnTo>
                  <a:lnTo>
                    <a:pt x="57131" y="863"/>
                  </a:lnTo>
                  <a:lnTo>
                    <a:pt x="55837" y="863"/>
                  </a:lnTo>
                  <a:lnTo>
                    <a:pt x="54544" y="1079"/>
                  </a:lnTo>
                  <a:lnTo>
                    <a:pt x="53682" y="1294"/>
                  </a:lnTo>
                  <a:lnTo>
                    <a:pt x="52819" y="1941"/>
                  </a:lnTo>
                  <a:lnTo>
                    <a:pt x="52388" y="2588"/>
                  </a:lnTo>
                  <a:lnTo>
                    <a:pt x="51957" y="3666"/>
                  </a:lnTo>
                  <a:lnTo>
                    <a:pt x="51957" y="3666"/>
                  </a:lnTo>
                  <a:lnTo>
                    <a:pt x="52172" y="3881"/>
                  </a:lnTo>
                  <a:lnTo>
                    <a:pt x="52388" y="3881"/>
                  </a:lnTo>
                  <a:lnTo>
                    <a:pt x="53035" y="3881"/>
                  </a:lnTo>
                  <a:lnTo>
                    <a:pt x="53466" y="4097"/>
                  </a:lnTo>
                  <a:lnTo>
                    <a:pt x="53466" y="4313"/>
                  </a:lnTo>
                  <a:lnTo>
                    <a:pt x="53466" y="4528"/>
                  </a:lnTo>
                  <a:lnTo>
                    <a:pt x="53466" y="4528"/>
                  </a:lnTo>
                  <a:lnTo>
                    <a:pt x="52819" y="5175"/>
                  </a:lnTo>
                  <a:lnTo>
                    <a:pt x="52172" y="5606"/>
                  </a:lnTo>
                  <a:lnTo>
                    <a:pt x="50448" y="6469"/>
                  </a:lnTo>
                  <a:lnTo>
                    <a:pt x="50448" y="6469"/>
                  </a:lnTo>
                  <a:lnTo>
                    <a:pt x="50232" y="6037"/>
                  </a:lnTo>
                  <a:lnTo>
                    <a:pt x="50448" y="5822"/>
                  </a:lnTo>
                  <a:lnTo>
                    <a:pt x="50663" y="5606"/>
                  </a:lnTo>
                  <a:lnTo>
                    <a:pt x="50663" y="4959"/>
                  </a:lnTo>
                  <a:lnTo>
                    <a:pt x="50663" y="4959"/>
                  </a:lnTo>
                  <a:lnTo>
                    <a:pt x="49801" y="4744"/>
                  </a:lnTo>
                  <a:lnTo>
                    <a:pt x="49370" y="4313"/>
                  </a:lnTo>
                  <a:lnTo>
                    <a:pt x="49370" y="3881"/>
                  </a:lnTo>
                  <a:lnTo>
                    <a:pt x="49370" y="3881"/>
                  </a:lnTo>
                  <a:lnTo>
                    <a:pt x="49585" y="3019"/>
                  </a:lnTo>
                  <a:lnTo>
                    <a:pt x="49585" y="2372"/>
                  </a:lnTo>
                  <a:lnTo>
                    <a:pt x="49801" y="1941"/>
                  </a:lnTo>
                  <a:lnTo>
                    <a:pt x="49801" y="1941"/>
                  </a:lnTo>
                  <a:lnTo>
                    <a:pt x="50663" y="1726"/>
                  </a:lnTo>
                  <a:lnTo>
                    <a:pt x="51741" y="1726"/>
                  </a:lnTo>
                  <a:lnTo>
                    <a:pt x="52819" y="1294"/>
                  </a:lnTo>
                  <a:lnTo>
                    <a:pt x="53035" y="1079"/>
                  </a:lnTo>
                  <a:lnTo>
                    <a:pt x="53250" y="648"/>
                  </a:lnTo>
                  <a:lnTo>
                    <a:pt x="53250" y="648"/>
                  </a:lnTo>
                  <a:lnTo>
                    <a:pt x="52388" y="217"/>
                  </a:lnTo>
                  <a:lnTo>
                    <a:pt x="51741" y="217"/>
                  </a:lnTo>
                  <a:lnTo>
                    <a:pt x="50879" y="432"/>
                  </a:lnTo>
                  <a:lnTo>
                    <a:pt x="50232" y="648"/>
                  </a:lnTo>
                  <a:lnTo>
                    <a:pt x="49154" y="1510"/>
                  </a:lnTo>
                  <a:lnTo>
                    <a:pt x="47861" y="2157"/>
                  </a:lnTo>
                  <a:lnTo>
                    <a:pt x="47861" y="2157"/>
                  </a:lnTo>
                  <a:lnTo>
                    <a:pt x="48076" y="1941"/>
                  </a:lnTo>
                  <a:lnTo>
                    <a:pt x="48292" y="1510"/>
                  </a:lnTo>
                  <a:lnTo>
                    <a:pt x="48507" y="1079"/>
                  </a:lnTo>
                  <a:lnTo>
                    <a:pt x="48507" y="648"/>
                  </a:lnTo>
                  <a:lnTo>
                    <a:pt x="48507" y="648"/>
                  </a:lnTo>
                  <a:lnTo>
                    <a:pt x="47214" y="648"/>
                  </a:lnTo>
                  <a:lnTo>
                    <a:pt x="45920" y="863"/>
                  </a:lnTo>
                  <a:lnTo>
                    <a:pt x="43980" y="1726"/>
                  </a:lnTo>
                  <a:lnTo>
                    <a:pt x="43980" y="1726"/>
                  </a:lnTo>
                  <a:lnTo>
                    <a:pt x="44411" y="2372"/>
                  </a:lnTo>
                  <a:lnTo>
                    <a:pt x="45058" y="2804"/>
                  </a:lnTo>
                  <a:lnTo>
                    <a:pt x="46567" y="3019"/>
                  </a:lnTo>
                  <a:lnTo>
                    <a:pt x="46567" y="3019"/>
                  </a:lnTo>
                  <a:lnTo>
                    <a:pt x="46136" y="3450"/>
                  </a:lnTo>
                  <a:lnTo>
                    <a:pt x="45920" y="3881"/>
                  </a:lnTo>
                  <a:lnTo>
                    <a:pt x="45920" y="4528"/>
                  </a:lnTo>
                  <a:lnTo>
                    <a:pt x="46136" y="5175"/>
                  </a:lnTo>
                  <a:lnTo>
                    <a:pt x="46136" y="5175"/>
                  </a:lnTo>
                  <a:lnTo>
                    <a:pt x="45274" y="5606"/>
                  </a:lnTo>
                  <a:lnTo>
                    <a:pt x="44411" y="6037"/>
                  </a:lnTo>
                  <a:lnTo>
                    <a:pt x="44411" y="6037"/>
                  </a:lnTo>
                  <a:lnTo>
                    <a:pt x="44411" y="5606"/>
                  </a:lnTo>
                  <a:lnTo>
                    <a:pt x="44843" y="5391"/>
                  </a:lnTo>
                  <a:lnTo>
                    <a:pt x="45058" y="5175"/>
                  </a:lnTo>
                  <a:lnTo>
                    <a:pt x="45058" y="4528"/>
                  </a:lnTo>
                  <a:lnTo>
                    <a:pt x="45058" y="4528"/>
                  </a:lnTo>
                  <a:lnTo>
                    <a:pt x="44627" y="4313"/>
                  </a:lnTo>
                  <a:lnTo>
                    <a:pt x="44196" y="4313"/>
                  </a:lnTo>
                  <a:lnTo>
                    <a:pt x="43333" y="4528"/>
                  </a:lnTo>
                  <a:lnTo>
                    <a:pt x="42471" y="5175"/>
                  </a:lnTo>
                  <a:lnTo>
                    <a:pt x="42040" y="6037"/>
                  </a:lnTo>
                  <a:lnTo>
                    <a:pt x="42040" y="6037"/>
                  </a:lnTo>
                  <a:lnTo>
                    <a:pt x="40315" y="6037"/>
                  </a:lnTo>
                  <a:lnTo>
                    <a:pt x="40315" y="6037"/>
                  </a:lnTo>
                  <a:lnTo>
                    <a:pt x="39453" y="6037"/>
                  </a:lnTo>
                  <a:lnTo>
                    <a:pt x="38375" y="5822"/>
                  </a:lnTo>
                  <a:lnTo>
                    <a:pt x="37728" y="5606"/>
                  </a:lnTo>
                  <a:lnTo>
                    <a:pt x="37513" y="5391"/>
                  </a:lnTo>
                  <a:lnTo>
                    <a:pt x="37297" y="4959"/>
                  </a:lnTo>
                  <a:lnTo>
                    <a:pt x="37297" y="4959"/>
                  </a:lnTo>
                  <a:lnTo>
                    <a:pt x="38591" y="5175"/>
                  </a:lnTo>
                  <a:lnTo>
                    <a:pt x="39884" y="5175"/>
                  </a:lnTo>
                  <a:lnTo>
                    <a:pt x="40962" y="4744"/>
                  </a:lnTo>
                  <a:lnTo>
                    <a:pt x="41824" y="4313"/>
                  </a:lnTo>
                  <a:lnTo>
                    <a:pt x="41824" y="4313"/>
                  </a:lnTo>
                  <a:lnTo>
                    <a:pt x="41824" y="3881"/>
                  </a:lnTo>
                  <a:lnTo>
                    <a:pt x="41393" y="3666"/>
                  </a:lnTo>
                  <a:lnTo>
                    <a:pt x="41178" y="3450"/>
                  </a:lnTo>
                  <a:lnTo>
                    <a:pt x="40962" y="3019"/>
                  </a:lnTo>
                  <a:lnTo>
                    <a:pt x="40962" y="3019"/>
                  </a:lnTo>
                  <a:lnTo>
                    <a:pt x="41178" y="2372"/>
                  </a:lnTo>
                  <a:lnTo>
                    <a:pt x="41824" y="1941"/>
                  </a:lnTo>
                  <a:lnTo>
                    <a:pt x="42471" y="1510"/>
                  </a:lnTo>
                  <a:lnTo>
                    <a:pt x="42902" y="863"/>
                  </a:lnTo>
                  <a:lnTo>
                    <a:pt x="42902" y="863"/>
                  </a:lnTo>
                  <a:lnTo>
                    <a:pt x="42255" y="648"/>
                  </a:lnTo>
                  <a:lnTo>
                    <a:pt x="41824" y="648"/>
                  </a:lnTo>
                  <a:lnTo>
                    <a:pt x="40962" y="1079"/>
                  </a:lnTo>
                  <a:lnTo>
                    <a:pt x="40100" y="1726"/>
                  </a:lnTo>
                  <a:lnTo>
                    <a:pt x="39022" y="1941"/>
                  </a:lnTo>
                  <a:lnTo>
                    <a:pt x="39022" y="1941"/>
                  </a:lnTo>
                  <a:lnTo>
                    <a:pt x="37944" y="1726"/>
                  </a:lnTo>
                  <a:lnTo>
                    <a:pt x="36866" y="1294"/>
                  </a:lnTo>
                  <a:lnTo>
                    <a:pt x="34926" y="432"/>
                  </a:lnTo>
                  <a:lnTo>
                    <a:pt x="34926" y="432"/>
                  </a:lnTo>
                  <a:lnTo>
                    <a:pt x="33632" y="217"/>
                  </a:lnTo>
                  <a:lnTo>
                    <a:pt x="32339" y="1"/>
                  </a:lnTo>
                  <a:lnTo>
                    <a:pt x="31045" y="1"/>
                  </a:lnTo>
                  <a:lnTo>
                    <a:pt x="29751" y="217"/>
                  </a:lnTo>
                  <a:lnTo>
                    <a:pt x="28889" y="648"/>
                  </a:lnTo>
                  <a:lnTo>
                    <a:pt x="27811" y="1294"/>
                  </a:lnTo>
                  <a:lnTo>
                    <a:pt x="26949" y="1941"/>
                  </a:lnTo>
                  <a:lnTo>
                    <a:pt x="26302" y="2804"/>
                  </a:lnTo>
                  <a:lnTo>
                    <a:pt x="26302" y="2804"/>
                  </a:lnTo>
                  <a:lnTo>
                    <a:pt x="26733" y="3019"/>
                  </a:lnTo>
                  <a:lnTo>
                    <a:pt x="27164" y="3019"/>
                  </a:lnTo>
                  <a:lnTo>
                    <a:pt x="28242" y="2804"/>
                  </a:lnTo>
                  <a:lnTo>
                    <a:pt x="28242" y="2804"/>
                  </a:lnTo>
                  <a:lnTo>
                    <a:pt x="29320" y="2588"/>
                  </a:lnTo>
                  <a:lnTo>
                    <a:pt x="29751" y="2588"/>
                  </a:lnTo>
                  <a:lnTo>
                    <a:pt x="30398" y="2804"/>
                  </a:lnTo>
                  <a:lnTo>
                    <a:pt x="30398" y="2804"/>
                  </a:lnTo>
                  <a:lnTo>
                    <a:pt x="29751" y="4097"/>
                  </a:lnTo>
                  <a:lnTo>
                    <a:pt x="29536" y="4528"/>
                  </a:lnTo>
                  <a:lnTo>
                    <a:pt x="29105" y="4959"/>
                  </a:lnTo>
                  <a:lnTo>
                    <a:pt x="29105" y="4959"/>
                  </a:lnTo>
                  <a:lnTo>
                    <a:pt x="28242" y="4744"/>
                  </a:lnTo>
                  <a:lnTo>
                    <a:pt x="27380" y="4528"/>
                  </a:lnTo>
                  <a:lnTo>
                    <a:pt x="25224" y="4528"/>
                  </a:lnTo>
                  <a:lnTo>
                    <a:pt x="23284" y="4313"/>
                  </a:lnTo>
                  <a:lnTo>
                    <a:pt x="22422" y="4097"/>
                  </a:lnTo>
                  <a:lnTo>
                    <a:pt x="21775" y="3666"/>
                  </a:lnTo>
                  <a:lnTo>
                    <a:pt x="21775" y="3666"/>
                  </a:lnTo>
                  <a:lnTo>
                    <a:pt x="21128" y="3881"/>
                  </a:lnTo>
                  <a:lnTo>
                    <a:pt x="21128" y="3881"/>
                  </a:lnTo>
                  <a:lnTo>
                    <a:pt x="17463" y="8193"/>
                  </a:lnTo>
                  <a:lnTo>
                    <a:pt x="14014" y="12721"/>
                  </a:lnTo>
                  <a:lnTo>
                    <a:pt x="10780" y="17463"/>
                  </a:lnTo>
                  <a:lnTo>
                    <a:pt x="7977" y="22422"/>
                  </a:lnTo>
                  <a:lnTo>
                    <a:pt x="5390" y="27596"/>
                  </a:lnTo>
                  <a:lnTo>
                    <a:pt x="3234" y="32770"/>
                  </a:lnTo>
                  <a:lnTo>
                    <a:pt x="1510" y="38375"/>
                  </a:lnTo>
                  <a:lnTo>
                    <a:pt x="1" y="43981"/>
                  </a:lnTo>
                  <a:lnTo>
                    <a:pt x="1" y="43981"/>
                  </a:lnTo>
                  <a:lnTo>
                    <a:pt x="432" y="43765"/>
                  </a:lnTo>
                  <a:lnTo>
                    <a:pt x="863" y="43765"/>
                  </a:lnTo>
                  <a:lnTo>
                    <a:pt x="863" y="43765"/>
                  </a:lnTo>
                  <a:lnTo>
                    <a:pt x="1294" y="44196"/>
                  </a:lnTo>
                  <a:lnTo>
                    <a:pt x="1510" y="44627"/>
                  </a:lnTo>
                  <a:lnTo>
                    <a:pt x="1294" y="45921"/>
                  </a:lnTo>
                  <a:lnTo>
                    <a:pt x="1294" y="45921"/>
                  </a:lnTo>
                  <a:lnTo>
                    <a:pt x="2588" y="48077"/>
                  </a:lnTo>
                  <a:lnTo>
                    <a:pt x="4097" y="50233"/>
                  </a:lnTo>
                  <a:lnTo>
                    <a:pt x="5606" y="52173"/>
                  </a:lnTo>
                  <a:lnTo>
                    <a:pt x="6684" y="54544"/>
                  </a:lnTo>
                  <a:lnTo>
                    <a:pt x="6684" y="54544"/>
                  </a:lnTo>
                  <a:lnTo>
                    <a:pt x="6468" y="54975"/>
                  </a:lnTo>
                  <a:lnTo>
                    <a:pt x="6468" y="55407"/>
                  </a:lnTo>
                  <a:lnTo>
                    <a:pt x="6253" y="55838"/>
                  </a:lnTo>
                  <a:lnTo>
                    <a:pt x="6253" y="56485"/>
                  </a:lnTo>
                  <a:lnTo>
                    <a:pt x="6253" y="56485"/>
                  </a:lnTo>
                  <a:lnTo>
                    <a:pt x="8409" y="57994"/>
                  </a:lnTo>
                  <a:lnTo>
                    <a:pt x="9702" y="58856"/>
                  </a:lnTo>
                  <a:lnTo>
                    <a:pt x="10996" y="59503"/>
                  </a:lnTo>
                  <a:lnTo>
                    <a:pt x="12505" y="60150"/>
                  </a:lnTo>
                  <a:lnTo>
                    <a:pt x="13798" y="60581"/>
                  </a:lnTo>
                  <a:lnTo>
                    <a:pt x="15523" y="60581"/>
                  </a:lnTo>
                  <a:lnTo>
                    <a:pt x="17032" y="60365"/>
                  </a:lnTo>
                  <a:lnTo>
                    <a:pt x="17032" y="60365"/>
                  </a:lnTo>
                  <a:lnTo>
                    <a:pt x="17894" y="60796"/>
                  </a:lnTo>
                  <a:lnTo>
                    <a:pt x="18541" y="61443"/>
                  </a:lnTo>
                  <a:lnTo>
                    <a:pt x="19188" y="62305"/>
                  </a:lnTo>
                  <a:lnTo>
                    <a:pt x="20050" y="62952"/>
                  </a:lnTo>
                  <a:lnTo>
                    <a:pt x="20050" y="62952"/>
                  </a:lnTo>
                  <a:lnTo>
                    <a:pt x="21775" y="63383"/>
                  </a:lnTo>
                  <a:lnTo>
                    <a:pt x="23715" y="64030"/>
                  </a:lnTo>
                  <a:lnTo>
                    <a:pt x="24362" y="64246"/>
                  </a:lnTo>
                  <a:lnTo>
                    <a:pt x="25009" y="64892"/>
                  </a:lnTo>
                  <a:lnTo>
                    <a:pt x="25440" y="65755"/>
                  </a:lnTo>
                  <a:lnTo>
                    <a:pt x="25440" y="66833"/>
                  </a:lnTo>
                  <a:lnTo>
                    <a:pt x="25440" y="66833"/>
                  </a:lnTo>
                  <a:lnTo>
                    <a:pt x="28027" y="68557"/>
                  </a:lnTo>
                  <a:lnTo>
                    <a:pt x="29536" y="69420"/>
                  </a:lnTo>
                  <a:lnTo>
                    <a:pt x="31045" y="70067"/>
                  </a:lnTo>
                  <a:lnTo>
                    <a:pt x="31045" y="70067"/>
                  </a:lnTo>
                  <a:lnTo>
                    <a:pt x="31476" y="68773"/>
                  </a:lnTo>
                  <a:lnTo>
                    <a:pt x="31907" y="68342"/>
                  </a:lnTo>
                  <a:lnTo>
                    <a:pt x="32554" y="68342"/>
                  </a:lnTo>
                  <a:lnTo>
                    <a:pt x="32554" y="68342"/>
                  </a:lnTo>
                  <a:lnTo>
                    <a:pt x="33416" y="69420"/>
                  </a:lnTo>
                  <a:lnTo>
                    <a:pt x="33848" y="70713"/>
                  </a:lnTo>
                  <a:lnTo>
                    <a:pt x="34063" y="72222"/>
                  </a:lnTo>
                  <a:lnTo>
                    <a:pt x="34063" y="73947"/>
                  </a:lnTo>
                  <a:lnTo>
                    <a:pt x="34063" y="73947"/>
                  </a:lnTo>
                  <a:lnTo>
                    <a:pt x="32985" y="75241"/>
                  </a:lnTo>
                  <a:lnTo>
                    <a:pt x="31692" y="76534"/>
                  </a:lnTo>
                  <a:lnTo>
                    <a:pt x="31261" y="77181"/>
                  </a:lnTo>
                  <a:lnTo>
                    <a:pt x="30829" y="77828"/>
                  </a:lnTo>
                  <a:lnTo>
                    <a:pt x="30398" y="78906"/>
                  </a:lnTo>
                  <a:lnTo>
                    <a:pt x="30398" y="79768"/>
                  </a:lnTo>
                  <a:lnTo>
                    <a:pt x="30398" y="79768"/>
                  </a:lnTo>
                  <a:lnTo>
                    <a:pt x="30398" y="80199"/>
                  </a:lnTo>
                  <a:lnTo>
                    <a:pt x="30614" y="80630"/>
                  </a:lnTo>
                  <a:lnTo>
                    <a:pt x="30829" y="80846"/>
                  </a:lnTo>
                  <a:lnTo>
                    <a:pt x="31045" y="81277"/>
                  </a:lnTo>
                  <a:lnTo>
                    <a:pt x="31045" y="81277"/>
                  </a:lnTo>
                  <a:lnTo>
                    <a:pt x="30614" y="81708"/>
                  </a:lnTo>
                  <a:lnTo>
                    <a:pt x="30183" y="81924"/>
                  </a:lnTo>
                  <a:lnTo>
                    <a:pt x="29967" y="82355"/>
                  </a:lnTo>
                  <a:lnTo>
                    <a:pt x="29751" y="83002"/>
                  </a:lnTo>
                  <a:lnTo>
                    <a:pt x="29751" y="83002"/>
                  </a:lnTo>
                  <a:lnTo>
                    <a:pt x="33201" y="88391"/>
                  </a:lnTo>
                  <a:lnTo>
                    <a:pt x="34926" y="90978"/>
                  </a:lnTo>
                  <a:lnTo>
                    <a:pt x="36219" y="93997"/>
                  </a:lnTo>
                  <a:lnTo>
                    <a:pt x="36219" y="93997"/>
                  </a:lnTo>
                  <a:lnTo>
                    <a:pt x="37297" y="94643"/>
                  </a:lnTo>
                  <a:lnTo>
                    <a:pt x="38159" y="95290"/>
                  </a:lnTo>
                  <a:lnTo>
                    <a:pt x="39884" y="95937"/>
                  </a:lnTo>
                  <a:lnTo>
                    <a:pt x="40746" y="96152"/>
                  </a:lnTo>
                  <a:lnTo>
                    <a:pt x="41609" y="96584"/>
                  </a:lnTo>
                  <a:lnTo>
                    <a:pt x="42255" y="97230"/>
                  </a:lnTo>
                  <a:lnTo>
                    <a:pt x="42902" y="98093"/>
                  </a:lnTo>
                  <a:lnTo>
                    <a:pt x="42902" y="98093"/>
                  </a:lnTo>
                  <a:lnTo>
                    <a:pt x="43333" y="99386"/>
                  </a:lnTo>
                  <a:lnTo>
                    <a:pt x="43549" y="100895"/>
                  </a:lnTo>
                  <a:lnTo>
                    <a:pt x="43549" y="104345"/>
                  </a:lnTo>
                  <a:lnTo>
                    <a:pt x="43333" y="108010"/>
                  </a:lnTo>
                  <a:lnTo>
                    <a:pt x="43333" y="109734"/>
                  </a:lnTo>
                  <a:lnTo>
                    <a:pt x="43765" y="111459"/>
                  </a:lnTo>
                  <a:lnTo>
                    <a:pt x="43765" y="111459"/>
                  </a:lnTo>
                  <a:lnTo>
                    <a:pt x="43980" y="113184"/>
                  </a:lnTo>
                  <a:lnTo>
                    <a:pt x="44411" y="115124"/>
                  </a:lnTo>
                  <a:lnTo>
                    <a:pt x="44411" y="117064"/>
                  </a:lnTo>
                  <a:lnTo>
                    <a:pt x="44196" y="117927"/>
                  </a:lnTo>
                  <a:lnTo>
                    <a:pt x="43980" y="118789"/>
                  </a:lnTo>
                  <a:lnTo>
                    <a:pt x="43980" y="118789"/>
                  </a:lnTo>
                  <a:lnTo>
                    <a:pt x="44411" y="119220"/>
                  </a:lnTo>
                  <a:lnTo>
                    <a:pt x="44627" y="120083"/>
                  </a:lnTo>
                  <a:lnTo>
                    <a:pt x="45058" y="121807"/>
                  </a:lnTo>
                  <a:lnTo>
                    <a:pt x="45274" y="123532"/>
                  </a:lnTo>
                  <a:lnTo>
                    <a:pt x="45705" y="124179"/>
                  </a:lnTo>
                  <a:lnTo>
                    <a:pt x="46352" y="124825"/>
                  </a:lnTo>
                  <a:lnTo>
                    <a:pt x="46352" y="124825"/>
                  </a:lnTo>
                  <a:lnTo>
                    <a:pt x="46352" y="123963"/>
                  </a:lnTo>
                  <a:lnTo>
                    <a:pt x="46352" y="123532"/>
                  </a:lnTo>
                  <a:lnTo>
                    <a:pt x="46567" y="123316"/>
                  </a:lnTo>
                  <a:lnTo>
                    <a:pt x="46567" y="123316"/>
                  </a:lnTo>
                  <a:lnTo>
                    <a:pt x="46998" y="124179"/>
                  </a:lnTo>
                  <a:lnTo>
                    <a:pt x="46998" y="125472"/>
                  </a:lnTo>
                  <a:lnTo>
                    <a:pt x="46998" y="125472"/>
                  </a:lnTo>
                  <a:lnTo>
                    <a:pt x="46783" y="125688"/>
                  </a:lnTo>
                  <a:lnTo>
                    <a:pt x="46567" y="125688"/>
                  </a:lnTo>
                  <a:lnTo>
                    <a:pt x="46136" y="125688"/>
                  </a:lnTo>
                  <a:lnTo>
                    <a:pt x="46136" y="125903"/>
                  </a:lnTo>
                  <a:lnTo>
                    <a:pt x="46136" y="125903"/>
                  </a:lnTo>
                  <a:lnTo>
                    <a:pt x="46352" y="126981"/>
                  </a:lnTo>
                  <a:lnTo>
                    <a:pt x="46352" y="128275"/>
                  </a:lnTo>
                  <a:lnTo>
                    <a:pt x="46352" y="128275"/>
                  </a:lnTo>
                  <a:lnTo>
                    <a:pt x="46567" y="128490"/>
                  </a:lnTo>
                  <a:lnTo>
                    <a:pt x="46998" y="128706"/>
                  </a:lnTo>
                  <a:lnTo>
                    <a:pt x="47214" y="128922"/>
                  </a:lnTo>
                  <a:lnTo>
                    <a:pt x="47430" y="129137"/>
                  </a:lnTo>
                  <a:lnTo>
                    <a:pt x="47430" y="129137"/>
                  </a:lnTo>
                  <a:lnTo>
                    <a:pt x="47214" y="129784"/>
                  </a:lnTo>
                  <a:lnTo>
                    <a:pt x="46998" y="130215"/>
                  </a:lnTo>
                  <a:lnTo>
                    <a:pt x="46998" y="130215"/>
                  </a:lnTo>
                  <a:lnTo>
                    <a:pt x="47430" y="131293"/>
                  </a:lnTo>
                  <a:lnTo>
                    <a:pt x="48076" y="131940"/>
                  </a:lnTo>
                  <a:lnTo>
                    <a:pt x="48723" y="132802"/>
                  </a:lnTo>
                  <a:lnTo>
                    <a:pt x="49370" y="133880"/>
                  </a:lnTo>
                  <a:lnTo>
                    <a:pt x="49370" y="133880"/>
                  </a:lnTo>
                  <a:lnTo>
                    <a:pt x="50017" y="134096"/>
                  </a:lnTo>
                  <a:lnTo>
                    <a:pt x="50663" y="134742"/>
                  </a:lnTo>
                  <a:lnTo>
                    <a:pt x="51741" y="135820"/>
                  </a:lnTo>
                  <a:lnTo>
                    <a:pt x="51741" y="135820"/>
                  </a:lnTo>
                  <a:lnTo>
                    <a:pt x="52819" y="136036"/>
                  </a:lnTo>
                  <a:lnTo>
                    <a:pt x="53682" y="136467"/>
                  </a:lnTo>
                  <a:lnTo>
                    <a:pt x="55837" y="137329"/>
                  </a:lnTo>
                  <a:lnTo>
                    <a:pt x="56700" y="137545"/>
                  </a:lnTo>
                  <a:lnTo>
                    <a:pt x="57778" y="137761"/>
                  </a:lnTo>
                  <a:lnTo>
                    <a:pt x="58640" y="137545"/>
                  </a:lnTo>
                  <a:lnTo>
                    <a:pt x="59502" y="136898"/>
                  </a:lnTo>
                  <a:lnTo>
                    <a:pt x="59502" y="136898"/>
                  </a:lnTo>
                  <a:lnTo>
                    <a:pt x="56484" y="134958"/>
                  </a:lnTo>
                  <a:lnTo>
                    <a:pt x="55191" y="133880"/>
                  </a:lnTo>
                  <a:lnTo>
                    <a:pt x="54759" y="133233"/>
                  </a:lnTo>
                  <a:lnTo>
                    <a:pt x="54328" y="132371"/>
                  </a:lnTo>
                  <a:lnTo>
                    <a:pt x="54328" y="132371"/>
                  </a:lnTo>
                  <a:lnTo>
                    <a:pt x="54975" y="131724"/>
                  </a:lnTo>
                  <a:lnTo>
                    <a:pt x="55191" y="130862"/>
                  </a:lnTo>
                  <a:lnTo>
                    <a:pt x="56053" y="129137"/>
                  </a:lnTo>
                  <a:lnTo>
                    <a:pt x="56053" y="129137"/>
                  </a:lnTo>
                  <a:lnTo>
                    <a:pt x="55406" y="128706"/>
                  </a:lnTo>
                  <a:lnTo>
                    <a:pt x="54759" y="128490"/>
                  </a:lnTo>
                  <a:lnTo>
                    <a:pt x="54113" y="128275"/>
                  </a:lnTo>
                  <a:lnTo>
                    <a:pt x="53897" y="127844"/>
                  </a:lnTo>
                  <a:lnTo>
                    <a:pt x="53682" y="127628"/>
                  </a:lnTo>
                  <a:lnTo>
                    <a:pt x="53682" y="127628"/>
                  </a:lnTo>
                  <a:lnTo>
                    <a:pt x="54328" y="126766"/>
                  </a:lnTo>
                  <a:lnTo>
                    <a:pt x="54759" y="125688"/>
                  </a:lnTo>
                  <a:lnTo>
                    <a:pt x="55622" y="123532"/>
                  </a:lnTo>
                  <a:lnTo>
                    <a:pt x="55622" y="123532"/>
                  </a:lnTo>
                  <a:lnTo>
                    <a:pt x="54975" y="123532"/>
                  </a:lnTo>
                  <a:lnTo>
                    <a:pt x="54544" y="123316"/>
                  </a:lnTo>
                  <a:lnTo>
                    <a:pt x="54113" y="122885"/>
                  </a:lnTo>
                  <a:lnTo>
                    <a:pt x="53897" y="122454"/>
                  </a:lnTo>
                  <a:lnTo>
                    <a:pt x="53897" y="122454"/>
                  </a:lnTo>
                  <a:lnTo>
                    <a:pt x="54759" y="122454"/>
                  </a:lnTo>
                  <a:lnTo>
                    <a:pt x="54759" y="122454"/>
                  </a:lnTo>
                  <a:lnTo>
                    <a:pt x="55622" y="122454"/>
                  </a:lnTo>
                  <a:lnTo>
                    <a:pt x="56269" y="122238"/>
                  </a:lnTo>
                  <a:lnTo>
                    <a:pt x="56269" y="122238"/>
                  </a:lnTo>
                  <a:lnTo>
                    <a:pt x="56269" y="120945"/>
                  </a:lnTo>
                  <a:lnTo>
                    <a:pt x="56269" y="120514"/>
                  </a:lnTo>
                  <a:lnTo>
                    <a:pt x="56484" y="120083"/>
                  </a:lnTo>
                  <a:lnTo>
                    <a:pt x="56484" y="120083"/>
                  </a:lnTo>
                  <a:lnTo>
                    <a:pt x="57993" y="120083"/>
                  </a:lnTo>
                  <a:lnTo>
                    <a:pt x="59071" y="119867"/>
                  </a:lnTo>
                  <a:lnTo>
                    <a:pt x="59934" y="119220"/>
                  </a:lnTo>
                  <a:lnTo>
                    <a:pt x="60149" y="118573"/>
                  </a:lnTo>
                  <a:lnTo>
                    <a:pt x="60365" y="117496"/>
                  </a:lnTo>
                  <a:lnTo>
                    <a:pt x="60149" y="116633"/>
                  </a:lnTo>
                  <a:lnTo>
                    <a:pt x="59718" y="115986"/>
                  </a:lnTo>
                  <a:lnTo>
                    <a:pt x="59071" y="115340"/>
                  </a:lnTo>
                  <a:lnTo>
                    <a:pt x="59071" y="115340"/>
                  </a:lnTo>
                  <a:lnTo>
                    <a:pt x="59718" y="115340"/>
                  </a:lnTo>
                  <a:lnTo>
                    <a:pt x="60365" y="115555"/>
                  </a:lnTo>
                  <a:lnTo>
                    <a:pt x="61227" y="115771"/>
                  </a:lnTo>
                  <a:lnTo>
                    <a:pt x="62089" y="115771"/>
                  </a:lnTo>
                  <a:lnTo>
                    <a:pt x="62089" y="115771"/>
                  </a:lnTo>
                  <a:lnTo>
                    <a:pt x="62521" y="115555"/>
                  </a:lnTo>
                  <a:lnTo>
                    <a:pt x="62952" y="115124"/>
                  </a:lnTo>
                  <a:lnTo>
                    <a:pt x="63383" y="114046"/>
                  </a:lnTo>
                  <a:lnTo>
                    <a:pt x="63814" y="112968"/>
                  </a:lnTo>
                  <a:lnTo>
                    <a:pt x="64245" y="111459"/>
                  </a:lnTo>
                  <a:lnTo>
                    <a:pt x="64245" y="111459"/>
                  </a:lnTo>
                  <a:lnTo>
                    <a:pt x="65323" y="110381"/>
                  </a:lnTo>
                  <a:lnTo>
                    <a:pt x="66401" y="109088"/>
                  </a:lnTo>
                  <a:lnTo>
                    <a:pt x="66832" y="108441"/>
                  </a:lnTo>
                  <a:lnTo>
                    <a:pt x="67048" y="107579"/>
                  </a:lnTo>
                  <a:lnTo>
                    <a:pt x="67048" y="106716"/>
                  </a:lnTo>
                  <a:lnTo>
                    <a:pt x="66617" y="105638"/>
                  </a:lnTo>
                  <a:lnTo>
                    <a:pt x="66617" y="105638"/>
                  </a:lnTo>
                  <a:lnTo>
                    <a:pt x="67910" y="104560"/>
                  </a:lnTo>
                  <a:lnTo>
                    <a:pt x="69204" y="103698"/>
                  </a:lnTo>
                  <a:lnTo>
                    <a:pt x="70928" y="103051"/>
                  </a:lnTo>
                  <a:lnTo>
                    <a:pt x="72869" y="102836"/>
                  </a:lnTo>
                  <a:lnTo>
                    <a:pt x="72869" y="102836"/>
                  </a:lnTo>
                  <a:lnTo>
                    <a:pt x="74162" y="100680"/>
                  </a:lnTo>
                  <a:lnTo>
                    <a:pt x="75025" y="98308"/>
                  </a:lnTo>
                  <a:lnTo>
                    <a:pt x="75456" y="97015"/>
                  </a:lnTo>
                  <a:lnTo>
                    <a:pt x="75456" y="95721"/>
                  </a:lnTo>
                  <a:lnTo>
                    <a:pt x="75671" y="94212"/>
                  </a:lnTo>
                  <a:lnTo>
                    <a:pt x="75456" y="92488"/>
                  </a:lnTo>
                  <a:lnTo>
                    <a:pt x="75456" y="92488"/>
                  </a:lnTo>
                  <a:lnTo>
                    <a:pt x="76102" y="91625"/>
                  </a:lnTo>
                  <a:lnTo>
                    <a:pt x="76965" y="90547"/>
                  </a:lnTo>
                  <a:lnTo>
                    <a:pt x="78474" y="88391"/>
                  </a:lnTo>
                  <a:lnTo>
                    <a:pt x="79121" y="87313"/>
                  </a:lnTo>
                  <a:lnTo>
                    <a:pt x="79552" y="86020"/>
                  </a:lnTo>
                  <a:lnTo>
                    <a:pt x="79336" y="84726"/>
                  </a:lnTo>
                  <a:lnTo>
                    <a:pt x="78689" y="83217"/>
                  </a:lnTo>
                  <a:close/>
                  <a:moveTo>
                    <a:pt x="63167" y="7115"/>
                  </a:moveTo>
                  <a:lnTo>
                    <a:pt x="63167" y="7115"/>
                  </a:lnTo>
                  <a:lnTo>
                    <a:pt x="62952" y="7331"/>
                  </a:lnTo>
                  <a:lnTo>
                    <a:pt x="62736" y="7331"/>
                  </a:lnTo>
                  <a:lnTo>
                    <a:pt x="62736" y="7331"/>
                  </a:lnTo>
                  <a:lnTo>
                    <a:pt x="62952" y="7115"/>
                  </a:lnTo>
                  <a:lnTo>
                    <a:pt x="63167" y="7115"/>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8"/>
            <p:cNvSpPr/>
            <p:nvPr/>
          </p:nvSpPr>
          <p:spPr>
            <a:xfrm>
              <a:off x="1699925" y="1294475"/>
              <a:ext cx="1988800" cy="3444025"/>
            </a:xfrm>
            <a:custGeom>
              <a:avLst/>
              <a:gdLst/>
              <a:ahLst/>
              <a:cxnLst/>
              <a:rect l="l" t="t" r="r" b="b"/>
              <a:pathLst>
                <a:path w="79552" h="137761" fill="none" extrusionOk="0">
                  <a:moveTo>
                    <a:pt x="78689" y="83217"/>
                  </a:moveTo>
                  <a:lnTo>
                    <a:pt x="78689" y="83217"/>
                  </a:lnTo>
                  <a:lnTo>
                    <a:pt x="77396" y="83002"/>
                  </a:lnTo>
                  <a:lnTo>
                    <a:pt x="76318" y="82571"/>
                  </a:lnTo>
                  <a:lnTo>
                    <a:pt x="74378" y="81493"/>
                  </a:lnTo>
                  <a:lnTo>
                    <a:pt x="73300" y="80846"/>
                  </a:lnTo>
                  <a:lnTo>
                    <a:pt x="72222" y="80630"/>
                  </a:lnTo>
                  <a:lnTo>
                    <a:pt x="70928" y="80415"/>
                  </a:lnTo>
                  <a:lnTo>
                    <a:pt x="69204" y="80630"/>
                  </a:lnTo>
                  <a:lnTo>
                    <a:pt x="69204" y="80630"/>
                  </a:lnTo>
                  <a:lnTo>
                    <a:pt x="68773" y="79768"/>
                  </a:lnTo>
                  <a:lnTo>
                    <a:pt x="68126" y="79121"/>
                  </a:lnTo>
                  <a:lnTo>
                    <a:pt x="67263" y="78906"/>
                  </a:lnTo>
                  <a:lnTo>
                    <a:pt x="66186" y="78690"/>
                  </a:lnTo>
                  <a:lnTo>
                    <a:pt x="64461" y="78259"/>
                  </a:lnTo>
                  <a:lnTo>
                    <a:pt x="63814" y="77828"/>
                  </a:lnTo>
                  <a:lnTo>
                    <a:pt x="63167" y="76965"/>
                  </a:lnTo>
                  <a:lnTo>
                    <a:pt x="63167" y="76965"/>
                  </a:lnTo>
                  <a:lnTo>
                    <a:pt x="63167" y="76534"/>
                  </a:lnTo>
                  <a:lnTo>
                    <a:pt x="63167" y="76103"/>
                  </a:lnTo>
                  <a:lnTo>
                    <a:pt x="62736" y="75456"/>
                  </a:lnTo>
                  <a:lnTo>
                    <a:pt x="62305" y="74378"/>
                  </a:lnTo>
                  <a:lnTo>
                    <a:pt x="62089" y="73947"/>
                  </a:lnTo>
                  <a:lnTo>
                    <a:pt x="62089" y="73300"/>
                  </a:lnTo>
                  <a:lnTo>
                    <a:pt x="62089" y="73300"/>
                  </a:lnTo>
                  <a:lnTo>
                    <a:pt x="61443" y="72654"/>
                  </a:lnTo>
                  <a:lnTo>
                    <a:pt x="60796" y="72222"/>
                  </a:lnTo>
                  <a:lnTo>
                    <a:pt x="59934" y="71791"/>
                  </a:lnTo>
                  <a:lnTo>
                    <a:pt x="59071" y="71791"/>
                  </a:lnTo>
                  <a:lnTo>
                    <a:pt x="57346" y="71576"/>
                  </a:lnTo>
                  <a:lnTo>
                    <a:pt x="56484" y="71576"/>
                  </a:lnTo>
                  <a:lnTo>
                    <a:pt x="55837" y="71360"/>
                  </a:lnTo>
                  <a:lnTo>
                    <a:pt x="55837" y="71360"/>
                  </a:lnTo>
                  <a:lnTo>
                    <a:pt x="55191" y="70929"/>
                  </a:lnTo>
                  <a:lnTo>
                    <a:pt x="54759" y="70498"/>
                  </a:lnTo>
                  <a:lnTo>
                    <a:pt x="53897" y="69635"/>
                  </a:lnTo>
                  <a:lnTo>
                    <a:pt x="53250" y="68773"/>
                  </a:lnTo>
                  <a:lnTo>
                    <a:pt x="52604" y="68342"/>
                  </a:lnTo>
                  <a:lnTo>
                    <a:pt x="51957" y="68342"/>
                  </a:lnTo>
                  <a:lnTo>
                    <a:pt x="51957" y="68342"/>
                  </a:lnTo>
                  <a:lnTo>
                    <a:pt x="51741" y="67264"/>
                  </a:lnTo>
                  <a:lnTo>
                    <a:pt x="51310" y="66402"/>
                  </a:lnTo>
                  <a:lnTo>
                    <a:pt x="51310" y="66402"/>
                  </a:lnTo>
                  <a:lnTo>
                    <a:pt x="51094" y="66833"/>
                  </a:lnTo>
                  <a:lnTo>
                    <a:pt x="50663" y="66833"/>
                  </a:lnTo>
                  <a:lnTo>
                    <a:pt x="50232" y="66402"/>
                  </a:lnTo>
                  <a:lnTo>
                    <a:pt x="50232" y="66402"/>
                  </a:lnTo>
                  <a:lnTo>
                    <a:pt x="49801" y="66186"/>
                  </a:lnTo>
                  <a:lnTo>
                    <a:pt x="49154" y="66186"/>
                  </a:lnTo>
                  <a:lnTo>
                    <a:pt x="49154" y="66186"/>
                  </a:lnTo>
                  <a:lnTo>
                    <a:pt x="48292" y="66402"/>
                  </a:lnTo>
                  <a:lnTo>
                    <a:pt x="47430" y="66617"/>
                  </a:lnTo>
                  <a:lnTo>
                    <a:pt x="46567" y="66617"/>
                  </a:lnTo>
                  <a:lnTo>
                    <a:pt x="45705" y="66402"/>
                  </a:lnTo>
                  <a:lnTo>
                    <a:pt x="44196" y="65755"/>
                  </a:lnTo>
                  <a:lnTo>
                    <a:pt x="42471" y="65108"/>
                  </a:lnTo>
                  <a:lnTo>
                    <a:pt x="42471" y="65108"/>
                  </a:lnTo>
                  <a:lnTo>
                    <a:pt x="42040" y="65108"/>
                  </a:lnTo>
                  <a:lnTo>
                    <a:pt x="41609" y="65324"/>
                  </a:lnTo>
                  <a:lnTo>
                    <a:pt x="41609" y="65324"/>
                  </a:lnTo>
                  <a:lnTo>
                    <a:pt x="41393" y="65755"/>
                  </a:lnTo>
                  <a:lnTo>
                    <a:pt x="40746" y="65755"/>
                  </a:lnTo>
                  <a:lnTo>
                    <a:pt x="40746" y="65755"/>
                  </a:lnTo>
                  <a:lnTo>
                    <a:pt x="40746" y="65324"/>
                  </a:lnTo>
                  <a:lnTo>
                    <a:pt x="40962" y="64892"/>
                  </a:lnTo>
                  <a:lnTo>
                    <a:pt x="40962" y="64461"/>
                  </a:lnTo>
                  <a:lnTo>
                    <a:pt x="40531" y="64246"/>
                  </a:lnTo>
                  <a:lnTo>
                    <a:pt x="40531" y="64246"/>
                  </a:lnTo>
                  <a:lnTo>
                    <a:pt x="39884" y="64892"/>
                  </a:lnTo>
                  <a:lnTo>
                    <a:pt x="38806" y="65324"/>
                  </a:lnTo>
                  <a:lnTo>
                    <a:pt x="37944" y="65755"/>
                  </a:lnTo>
                  <a:lnTo>
                    <a:pt x="36866" y="65970"/>
                  </a:lnTo>
                  <a:lnTo>
                    <a:pt x="36866" y="65970"/>
                  </a:lnTo>
                  <a:lnTo>
                    <a:pt x="36219" y="66617"/>
                  </a:lnTo>
                  <a:lnTo>
                    <a:pt x="36003" y="67479"/>
                  </a:lnTo>
                  <a:lnTo>
                    <a:pt x="35572" y="68126"/>
                  </a:lnTo>
                  <a:lnTo>
                    <a:pt x="35141" y="68342"/>
                  </a:lnTo>
                  <a:lnTo>
                    <a:pt x="34710" y="68557"/>
                  </a:lnTo>
                  <a:lnTo>
                    <a:pt x="34710" y="68557"/>
                  </a:lnTo>
                  <a:lnTo>
                    <a:pt x="34279" y="68126"/>
                  </a:lnTo>
                  <a:lnTo>
                    <a:pt x="33632" y="67911"/>
                  </a:lnTo>
                  <a:lnTo>
                    <a:pt x="32554" y="67695"/>
                  </a:lnTo>
                  <a:lnTo>
                    <a:pt x="31261" y="67695"/>
                  </a:lnTo>
                  <a:lnTo>
                    <a:pt x="29967" y="68342"/>
                  </a:lnTo>
                  <a:lnTo>
                    <a:pt x="29967" y="68342"/>
                  </a:lnTo>
                  <a:lnTo>
                    <a:pt x="29320" y="67911"/>
                  </a:lnTo>
                  <a:lnTo>
                    <a:pt x="28674" y="67264"/>
                  </a:lnTo>
                  <a:lnTo>
                    <a:pt x="28242" y="66617"/>
                  </a:lnTo>
                  <a:lnTo>
                    <a:pt x="27811" y="65755"/>
                  </a:lnTo>
                  <a:lnTo>
                    <a:pt x="27811" y="65755"/>
                  </a:lnTo>
                  <a:lnTo>
                    <a:pt x="28242" y="63599"/>
                  </a:lnTo>
                  <a:lnTo>
                    <a:pt x="28674" y="61227"/>
                  </a:lnTo>
                  <a:lnTo>
                    <a:pt x="28674" y="61227"/>
                  </a:lnTo>
                  <a:lnTo>
                    <a:pt x="28027" y="60796"/>
                  </a:lnTo>
                  <a:lnTo>
                    <a:pt x="27380" y="60581"/>
                  </a:lnTo>
                  <a:lnTo>
                    <a:pt x="25871" y="60581"/>
                  </a:lnTo>
                  <a:lnTo>
                    <a:pt x="25871" y="60581"/>
                  </a:lnTo>
                  <a:lnTo>
                    <a:pt x="24577" y="60581"/>
                  </a:lnTo>
                  <a:lnTo>
                    <a:pt x="23284" y="60365"/>
                  </a:lnTo>
                  <a:lnTo>
                    <a:pt x="23284" y="60365"/>
                  </a:lnTo>
                  <a:lnTo>
                    <a:pt x="23931" y="59072"/>
                  </a:lnTo>
                  <a:lnTo>
                    <a:pt x="24577" y="57778"/>
                  </a:lnTo>
                  <a:lnTo>
                    <a:pt x="25009" y="56485"/>
                  </a:lnTo>
                  <a:lnTo>
                    <a:pt x="25440" y="54760"/>
                  </a:lnTo>
                  <a:lnTo>
                    <a:pt x="25440" y="54760"/>
                  </a:lnTo>
                  <a:lnTo>
                    <a:pt x="25224" y="54544"/>
                  </a:lnTo>
                  <a:lnTo>
                    <a:pt x="24793" y="54329"/>
                  </a:lnTo>
                  <a:lnTo>
                    <a:pt x="23931" y="54329"/>
                  </a:lnTo>
                  <a:lnTo>
                    <a:pt x="22422" y="54760"/>
                  </a:lnTo>
                  <a:lnTo>
                    <a:pt x="22422" y="54760"/>
                  </a:lnTo>
                  <a:lnTo>
                    <a:pt x="22206" y="55622"/>
                  </a:lnTo>
                  <a:lnTo>
                    <a:pt x="21775" y="56269"/>
                  </a:lnTo>
                  <a:lnTo>
                    <a:pt x="21128" y="56700"/>
                  </a:lnTo>
                  <a:lnTo>
                    <a:pt x="20481" y="57347"/>
                  </a:lnTo>
                  <a:lnTo>
                    <a:pt x="19835" y="57563"/>
                  </a:lnTo>
                  <a:lnTo>
                    <a:pt x="18972" y="57778"/>
                  </a:lnTo>
                  <a:lnTo>
                    <a:pt x="17894" y="57778"/>
                  </a:lnTo>
                  <a:lnTo>
                    <a:pt x="16816" y="57778"/>
                  </a:lnTo>
                  <a:lnTo>
                    <a:pt x="16816" y="57778"/>
                  </a:lnTo>
                  <a:lnTo>
                    <a:pt x="15738" y="56916"/>
                  </a:lnTo>
                  <a:lnTo>
                    <a:pt x="15307" y="55838"/>
                  </a:lnTo>
                  <a:lnTo>
                    <a:pt x="15092" y="54760"/>
                  </a:lnTo>
                  <a:lnTo>
                    <a:pt x="15092" y="53466"/>
                  </a:lnTo>
                  <a:lnTo>
                    <a:pt x="15307" y="52173"/>
                  </a:lnTo>
                  <a:lnTo>
                    <a:pt x="15738" y="50664"/>
                  </a:lnTo>
                  <a:lnTo>
                    <a:pt x="16385" y="48077"/>
                  </a:lnTo>
                  <a:lnTo>
                    <a:pt x="16385" y="48077"/>
                  </a:lnTo>
                  <a:lnTo>
                    <a:pt x="18110" y="46999"/>
                  </a:lnTo>
                  <a:lnTo>
                    <a:pt x="19835" y="46136"/>
                  </a:lnTo>
                  <a:lnTo>
                    <a:pt x="20912" y="45705"/>
                  </a:lnTo>
                  <a:lnTo>
                    <a:pt x="21990" y="45705"/>
                  </a:lnTo>
                  <a:lnTo>
                    <a:pt x="23068" y="45921"/>
                  </a:lnTo>
                  <a:lnTo>
                    <a:pt x="24362" y="46352"/>
                  </a:lnTo>
                  <a:lnTo>
                    <a:pt x="24362" y="46352"/>
                  </a:lnTo>
                  <a:lnTo>
                    <a:pt x="25009" y="45705"/>
                  </a:lnTo>
                  <a:lnTo>
                    <a:pt x="25871" y="45274"/>
                  </a:lnTo>
                  <a:lnTo>
                    <a:pt x="26949" y="45059"/>
                  </a:lnTo>
                  <a:lnTo>
                    <a:pt x="28027" y="45059"/>
                  </a:lnTo>
                  <a:lnTo>
                    <a:pt x="29105" y="45059"/>
                  </a:lnTo>
                  <a:lnTo>
                    <a:pt x="30183" y="45490"/>
                  </a:lnTo>
                  <a:lnTo>
                    <a:pt x="31045" y="45705"/>
                  </a:lnTo>
                  <a:lnTo>
                    <a:pt x="31692" y="46352"/>
                  </a:lnTo>
                  <a:lnTo>
                    <a:pt x="31692" y="46352"/>
                  </a:lnTo>
                  <a:lnTo>
                    <a:pt x="31692" y="47214"/>
                  </a:lnTo>
                  <a:lnTo>
                    <a:pt x="31476" y="48077"/>
                  </a:lnTo>
                  <a:lnTo>
                    <a:pt x="31476" y="48077"/>
                  </a:lnTo>
                  <a:lnTo>
                    <a:pt x="32554" y="48723"/>
                  </a:lnTo>
                  <a:lnTo>
                    <a:pt x="33416" y="48939"/>
                  </a:lnTo>
                  <a:lnTo>
                    <a:pt x="34279" y="48939"/>
                  </a:lnTo>
                  <a:lnTo>
                    <a:pt x="34279" y="48939"/>
                  </a:lnTo>
                  <a:lnTo>
                    <a:pt x="34063" y="46783"/>
                  </a:lnTo>
                  <a:lnTo>
                    <a:pt x="33848" y="45705"/>
                  </a:lnTo>
                  <a:lnTo>
                    <a:pt x="33848" y="44412"/>
                  </a:lnTo>
                  <a:lnTo>
                    <a:pt x="33848" y="44412"/>
                  </a:lnTo>
                  <a:lnTo>
                    <a:pt x="34494" y="43549"/>
                  </a:lnTo>
                  <a:lnTo>
                    <a:pt x="35357" y="42903"/>
                  </a:lnTo>
                  <a:lnTo>
                    <a:pt x="37297" y="41609"/>
                  </a:lnTo>
                  <a:lnTo>
                    <a:pt x="41393" y="39238"/>
                  </a:lnTo>
                  <a:lnTo>
                    <a:pt x="41393" y="39238"/>
                  </a:lnTo>
                  <a:lnTo>
                    <a:pt x="41393" y="36866"/>
                  </a:lnTo>
                  <a:lnTo>
                    <a:pt x="41393" y="36866"/>
                  </a:lnTo>
                  <a:lnTo>
                    <a:pt x="42471" y="36866"/>
                  </a:lnTo>
                  <a:lnTo>
                    <a:pt x="42471" y="36866"/>
                  </a:lnTo>
                  <a:lnTo>
                    <a:pt x="43118" y="36004"/>
                  </a:lnTo>
                  <a:lnTo>
                    <a:pt x="43549" y="35357"/>
                  </a:lnTo>
                  <a:lnTo>
                    <a:pt x="45058" y="34279"/>
                  </a:lnTo>
                  <a:lnTo>
                    <a:pt x="46783" y="33417"/>
                  </a:lnTo>
                  <a:lnTo>
                    <a:pt x="48723" y="32770"/>
                  </a:lnTo>
                  <a:lnTo>
                    <a:pt x="48723" y="32770"/>
                  </a:lnTo>
                  <a:lnTo>
                    <a:pt x="48939" y="31908"/>
                  </a:lnTo>
                  <a:lnTo>
                    <a:pt x="49370" y="31045"/>
                  </a:lnTo>
                  <a:lnTo>
                    <a:pt x="50017" y="30614"/>
                  </a:lnTo>
                  <a:lnTo>
                    <a:pt x="50879" y="30183"/>
                  </a:lnTo>
                  <a:lnTo>
                    <a:pt x="52819" y="29752"/>
                  </a:lnTo>
                  <a:lnTo>
                    <a:pt x="54544" y="29105"/>
                  </a:lnTo>
                  <a:lnTo>
                    <a:pt x="54544" y="29105"/>
                  </a:lnTo>
                  <a:lnTo>
                    <a:pt x="54113" y="29752"/>
                  </a:lnTo>
                  <a:lnTo>
                    <a:pt x="53897" y="30183"/>
                  </a:lnTo>
                  <a:lnTo>
                    <a:pt x="54113" y="30830"/>
                  </a:lnTo>
                  <a:lnTo>
                    <a:pt x="54113" y="30830"/>
                  </a:lnTo>
                  <a:lnTo>
                    <a:pt x="54975" y="30183"/>
                  </a:lnTo>
                  <a:lnTo>
                    <a:pt x="55837" y="29967"/>
                  </a:lnTo>
                  <a:lnTo>
                    <a:pt x="57778" y="29321"/>
                  </a:lnTo>
                  <a:lnTo>
                    <a:pt x="58640" y="29105"/>
                  </a:lnTo>
                  <a:lnTo>
                    <a:pt x="59502" y="28674"/>
                  </a:lnTo>
                  <a:lnTo>
                    <a:pt x="60149" y="28243"/>
                  </a:lnTo>
                  <a:lnTo>
                    <a:pt x="60580" y="27596"/>
                  </a:lnTo>
                  <a:lnTo>
                    <a:pt x="60580" y="27596"/>
                  </a:lnTo>
                  <a:lnTo>
                    <a:pt x="59934" y="27596"/>
                  </a:lnTo>
                  <a:lnTo>
                    <a:pt x="59071" y="27812"/>
                  </a:lnTo>
                  <a:lnTo>
                    <a:pt x="59071" y="27812"/>
                  </a:lnTo>
                  <a:lnTo>
                    <a:pt x="58424" y="28027"/>
                  </a:lnTo>
                  <a:lnTo>
                    <a:pt x="57778" y="28243"/>
                  </a:lnTo>
                  <a:lnTo>
                    <a:pt x="57131" y="28027"/>
                  </a:lnTo>
                  <a:lnTo>
                    <a:pt x="56700" y="27596"/>
                  </a:lnTo>
                  <a:lnTo>
                    <a:pt x="56700" y="27596"/>
                  </a:lnTo>
                  <a:lnTo>
                    <a:pt x="56700" y="26518"/>
                  </a:lnTo>
                  <a:lnTo>
                    <a:pt x="57131" y="26087"/>
                  </a:lnTo>
                  <a:lnTo>
                    <a:pt x="57562" y="25656"/>
                  </a:lnTo>
                  <a:lnTo>
                    <a:pt x="57778" y="25009"/>
                  </a:lnTo>
                  <a:lnTo>
                    <a:pt x="57778" y="25009"/>
                  </a:lnTo>
                  <a:lnTo>
                    <a:pt x="57562" y="24793"/>
                  </a:lnTo>
                  <a:lnTo>
                    <a:pt x="57346" y="24578"/>
                  </a:lnTo>
                  <a:lnTo>
                    <a:pt x="56700" y="24578"/>
                  </a:lnTo>
                  <a:lnTo>
                    <a:pt x="56700" y="24578"/>
                  </a:lnTo>
                  <a:lnTo>
                    <a:pt x="56269" y="24578"/>
                  </a:lnTo>
                  <a:lnTo>
                    <a:pt x="55837" y="24578"/>
                  </a:lnTo>
                  <a:lnTo>
                    <a:pt x="55837" y="24578"/>
                  </a:lnTo>
                  <a:lnTo>
                    <a:pt x="56053" y="23931"/>
                  </a:lnTo>
                  <a:lnTo>
                    <a:pt x="56700" y="23500"/>
                  </a:lnTo>
                  <a:lnTo>
                    <a:pt x="57131" y="23500"/>
                  </a:lnTo>
                  <a:lnTo>
                    <a:pt x="57778" y="23715"/>
                  </a:lnTo>
                  <a:lnTo>
                    <a:pt x="59071" y="24362"/>
                  </a:lnTo>
                  <a:lnTo>
                    <a:pt x="59934" y="25009"/>
                  </a:lnTo>
                  <a:lnTo>
                    <a:pt x="59934" y="25009"/>
                  </a:lnTo>
                  <a:lnTo>
                    <a:pt x="60149" y="24793"/>
                  </a:lnTo>
                  <a:lnTo>
                    <a:pt x="60149" y="24578"/>
                  </a:lnTo>
                  <a:lnTo>
                    <a:pt x="59718" y="24147"/>
                  </a:lnTo>
                  <a:lnTo>
                    <a:pt x="59502" y="23931"/>
                  </a:lnTo>
                  <a:lnTo>
                    <a:pt x="59287" y="23931"/>
                  </a:lnTo>
                  <a:lnTo>
                    <a:pt x="59502" y="23715"/>
                  </a:lnTo>
                  <a:lnTo>
                    <a:pt x="59502" y="23715"/>
                  </a:lnTo>
                  <a:lnTo>
                    <a:pt x="60365" y="23715"/>
                  </a:lnTo>
                  <a:lnTo>
                    <a:pt x="61227" y="23715"/>
                  </a:lnTo>
                  <a:lnTo>
                    <a:pt x="62736" y="23284"/>
                  </a:lnTo>
                  <a:lnTo>
                    <a:pt x="64030" y="22853"/>
                  </a:lnTo>
                  <a:lnTo>
                    <a:pt x="65539" y="22638"/>
                  </a:lnTo>
                  <a:lnTo>
                    <a:pt x="65539" y="22638"/>
                  </a:lnTo>
                  <a:lnTo>
                    <a:pt x="64676" y="23500"/>
                  </a:lnTo>
                  <a:lnTo>
                    <a:pt x="63598" y="24362"/>
                  </a:lnTo>
                  <a:lnTo>
                    <a:pt x="62736" y="25440"/>
                  </a:lnTo>
                  <a:lnTo>
                    <a:pt x="62521" y="25871"/>
                  </a:lnTo>
                  <a:lnTo>
                    <a:pt x="62521" y="26302"/>
                  </a:lnTo>
                  <a:lnTo>
                    <a:pt x="62521" y="26302"/>
                  </a:lnTo>
                  <a:lnTo>
                    <a:pt x="64030" y="26302"/>
                  </a:lnTo>
                  <a:lnTo>
                    <a:pt x="65323" y="26518"/>
                  </a:lnTo>
                  <a:lnTo>
                    <a:pt x="67910" y="27165"/>
                  </a:lnTo>
                  <a:lnTo>
                    <a:pt x="67910" y="27165"/>
                  </a:lnTo>
                  <a:lnTo>
                    <a:pt x="67910" y="26734"/>
                  </a:lnTo>
                  <a:lnTo>
                    <a:pt x="67910" y="26087"/>
                  </a:lnTo>
                  <a:lnTo>
                    <a:pt x="67695" y="25440"/>
                  </a:lnTo>
                  <a:lnTo>
                    <a:pt x="67910" y="24578"/>
                  </a:lnTo>
                  <a:lnTo>
                    <a:pt x="67910" y="24578"/>
                  </a:lnTo>
                  <a:lnTo>
                    <a:pt x="67479" y="24362"/>
                  </a:lnTo>
                  <a:lnTo>
                    <a:pt x="66832" y="24362"/>
                  </a:lnTo>
                  <a:lnTo>
                    <a:pt x="66401" y="24147"/>
                  </a:lnTo>
                  <a:lnTo>
                    <a:pt x="66186" y="23931"/>
                  </a:lnTo>
                  <a:lnTo>
                    <a:pt x="66186" y="23715"/>
                  </a:lnTo>
                  <a:lnTo>
                    <a:pt x="66186" y="23715"/>
                  </a:lnTo>
                  <a:lnTo>
                    <a:pt x="66617" y="22853"/>
                  </a:lnTo>
                  <a:lnTo>
                    <a:pt x="67048" y="22206"/>
                  </a:lnTo>
                  <a:lnTo>
                    <a:pt x="67263" y="21344"/>
                  </a:lnTo>
                  <a:lnTo>
                    <a:pt x="67479" y="20266"/>
                  </a:lnTo>
                  <a:lnTo>
                    <a:pt x="67479" y="20266"/>
                  </a:lnTo>
                  <a:lnTo>
                    <a:pt x="66401" y="18973"/>
                  </a:lnTo>
                  <a:lnTo>
                    <a:pt x="65754" y="18326"/>
                  </a:lnTo>
                  <a:lnTo>
                    <a:pt x="64892" y="18110"/>
                  </a:lnTo>
                  <a:lnTo>
                    <a:pt x="64892" y="18110"/>
                  </a:lnTo>
                  <a:lnTo>
                    <a:pt x="64676" y="16817"/>
                  </a:lnTo>
                  <a:lnTo>
                    <a:pt x="64461" y="15523"/>
                  </a:lnTo>
                  <a:lnTo>
                    <a:pt x="64245" y="14230"/>
                  </a:lnTo>
                  <a:lnTo>
                    <a:pt x="64030" y="13798"/>
                  </a:lnTo>
                  <a:lnTo>
                    <a:pt x="63598" y="13367"/>
                  </a:lnTo>
                  <a:lnTo>
                    <a:pt x="63598" y="13367"/>
                  </a:lnTo>
                  <a:lnTo>
                    <a:pt x="62736" y="13798"/>
                  </a:lnTo>
                  <a:lnTo>
                    <a:pt x="62089" y="14445"/>
                  </a:lnTo>
                  <a:lnTo>
                    <a:pt x="61227" y="14876"/>
                  </a:lnTo>
                  <a:lnTo>
                    <a:pt x="60796" y="15092"/>
                  </a:lnTo>
                  <a:lnTo>
                    <a:pt x="60149" y="15308"/>
                  </a:lnTo>
                  <a:lnTo>
                    <a:pt x="60149" y="15308"/>
                  </a:lnTo>
                  <a:lnTo>
                    <a:pt x="59502" y="14876"/>
                  </a:lnTo>
                  <a:lnTo>
                    <a:pt x="59287" y="14445"/>
                  </a:lnTo>
                  <a:lnTo>
                    <a:pt x="59287" y="14014"/>
                  </a:lnTo>
                  <a:lnTo>
                    <a:pt x="59287" y="14014"/>
                  </a:lnTo>
                  <a:lnTo>
                    <a:pt x="59287" y="13583"/>
                  </a:lnTo>
                  <a:lnTo>
                    <a:pt x="59502" y="13367"/>
                  </a:lnTo>
                  <a:lnTo>
                    <a:pt x="59718" y="13152"/>
                  </a:lnTo>
                  <a:lnTo>
                    <a:pt x="59718" y="12721"/>
                  </a:lnTo>
                  <a:lnTo>
                    <a:pt x="59718" y="12721"/>
                  </a:lnTo>
                  <a:lnTo>
                    <a:pt x="59071" y="12505"/>
                  </a:lnTo>
                  <a:lnTo>
                    <a:pt x="58640" y="12074"/>
                  </a:lnTo>
                  <a:lnTo>
                    <a:pt x="57562" y="10996"/>
                  </a:lnTo>
                  <a:lnTo>
                    <a:pt x="57562" y="10996"/>
                  </a:lnTo>
                  <a:lnTo>
                    <a:pt x="57131" y="11211"/>
                  </a:lnTo>
                  <a:lnTo>
                    <a:pt x="56484" y="11211"/>
                  </a:lnTo>
                  <a:lnTo>
                    <a:pt x="55406" y="11211"/>
                  </a:lnTo>
                  <a:lnTo>
                    <a:pt x="55406" y="11211"/>
                  </a:lnTo>
                  <a:lnTo>
                    <a:pt x="53897" y="10996"/>
                  </a:lnTo>
                  <a:lnTo>
                    <a:pt x="53897" y="10996"/>
                  </a:lnTo>
                  <a:lnTo>
                    <a:pt x="53466" y="11427"/>
                  </a:lnTo>
                  <a:lnTo>
                    <a:pt x="53035" y="12074"/>
                  </a:lnTo>
                  <a:lnTo>
                    <a:pt x="52604" y="13367"/>
                  </a:lnTo>
                  <a:lnTo>
                    <a:pt x="51741" y="16170"/>
                  </a:lnTo>
                  <a:lnTo>
                    <a:pt x="51310" y="17248"/>
                  </a:lnTo>
                  <a:lnTo>
                    <a:pt x="50879" y="17895"/>
                  </a:lnTo>
                  <a:lnTo>
                    <a:pt x="50448" y="18326"/>
                  </a:lnTo>
                  <a:lnTo>
                    <a:pt x="49801" y="18757"/>
                  </a:lnTo>
                  <a:lnTo>
                    <a:pt x="49154" y="18973"/>
                  </a:lnTo>
                  <a:lnTo>
                    <a:pt x="48292" y="18973"/>
                  </a:lnTo>
                  <a:lnTo>
                    <a:pt x="47214" y="18973"/>
                  </a:lnTo>
                  <a:lnTo>
                    <a:pt x="47214" y="18973"/>
                  </a:lnTo>
                  <a:lnTo>
                    <a:pt x="46352" y="21128"/>
                  </a:lnTo>
                  <a:lnTo>
                    <a:pt x="46136" y="21560"/>
                  </a:lnTo>
                  <a:lnTo>
                    <a:pt x="45705" y="21991"/>
                  </a:lnTo>
                  <a:lnTo>
                    <a:pt x="45274" y="22206"/>
                  </a:lnTo>
                  <a:lnTo>
                    <a:pt x="44627" y="22422"/>
                  </a:lnTo>
                  <a:lnTo>
                    <a:pt x="44627" y="22422"/>
                  </a:lnTo>
                  <a:lnTo>
                    <a:pt x="44196" y="21991"/>
                  </a:lnTo>
                  <a:lnTo>
                    <a:pt x="43980" y="21344"/>
                  </a:lnTo>
                  <a:lnTo>
                    <a:pt x="43980" y="20913"/>
                  </a:lnTo>
                  <a:lnTo>
                    <a:pt x="44196" y="20482"/>
                  </a:lnTo>
                  <a:lnTo>
                    <a:pt x="44627" y="19404"/>
                  </a:lnTo>
                  <a:lnTo>
                    <a:pt x="45058" y="18541"/>
                  </a:lnTo>
                  <a:lnTo>
                    <a:pt x="45058" y="18541"/>
                  </a:lnTo>
                  <a:lnTo>
                    <a:pt x="43980" y="18541"/>
                  </a:lnTo>
                  <a:lnTo>
                    <a:pt x="42902" y="18326"/>
                  </a:lnTo>
                  <a:lnTo>
                    <a:pt x="41393" y="17463"/>
                  </a:lnTo>
                  <a:lnTo>
                    <a:pt x="41393" y="17463"/>
                  </a:lnTo>
                  <a:lnTo>
                    <a:pt x="39884" y="16601"/>
                  </a:lnTo>
                  <a:lnTo>
                    <a:pt x="39022" y="16386"/>
                  </a:lnTo>
                  <a:lnTo>
                    <a:pt x="37944" y="16386"/>
                  </a:lnTo>
                  <a:lnTo>
                    <a:pt x="37944" y="16386"/>
                  </a:lnTo>
                  <a:lnTo>
                    <a:pt x="38159" y="15523"/>
                  </a:lnTo>
                  <a:lnTo>
                    <a:pt x="37944" y="15092"/>
                  </a:lnTo>
                  <a:lnTo>
                    <a:pt x="37513" y="14230"/>
                  </a:lnTo>
                  <a:lnTo>
                    <a:pt x="37513" y="14230"/>
                  </a:lnTo>
                  <a:lnTo>
                    <a:pt x="38591" y="13152"/>
                  </a:lnTo>
                  <a:lnTo>
                    <a:pt x="39884" y="12289"/>
                  </a:lnTo>
                  <a:lnTo>
                    <a:pt x="41178" y="11643"/>
                  </a:lnTo>
                  <a:lnTo>
                    <a:pt x="42687" y="10996"/>
                  </a:lnTo>
                  <a:lnTo>
                    <a:pt x="45920" y="9918"/>
                  </a:lnTo>
                  <a:lnTo>
                    <a:pt x="49154" y="8840"/>
                  </a:lnTo>
                  <a:lnTo>
                    <a:pt x="49154" y="8840"/>
                  </a:lnTo>
                  <a:lnTo>
                    <a:pt x="48723" y="9271"/>
                  </a:lnTo>
                  <a:lnTo>
                    <a:pt x="48292" y="9487"/>
                  </a:lnTo>
                  <a:lnTo>
                    <a:pt x="48076" y="9918"/>
                  </a:lnTo>
                  <a:lnTo>
                    <a:pt x="48076" y="10134"/>
                  </a:lnTo>
                  <a:lnTo>
                    <a:pt x="48076" y="10349"/>
                  </a:lnTo>
                  <a:lnTo>
                    <a:pt x="48076" y="10349"/>
                  </a:lnTo>
                  <a:lnTo>
                    <a:pt x="49154" y="10349"/>
                  </a:lnTo>
                  <a:lnTo>
                    <a:pt x="50232" y="10134"/>
                  </a:lnTo>
                  <a:lnTo>
                    <a:pt x="50232" y="10134"/>
                  </a:lnTo>
                  <a:lnTo>
                    <a:pt x="51526" y="9918"/>
                  </a:lnTo>
                  <a:lnTo>
                    <a:pt x="52172" y="9918"/>
                  </a:lnTo>
                  <a:lnTo>
                    <a:pt x="52819" y="10134"/>
                  </a:lnTo>
                  <a:lnTo>
                    <a:pt x="52819" y="10134"/>
                  </a:lnTo>
                  <a:lnTo>
                    <a:pt x="52604" y="9702"/>
                  </a:lnTo>
                  <a:lnTo>
                    <a:pt x="52388" y="9271"/>
                  </a:lnTo>
                  <a:lnTo>
                    <a:pt x="51741" y="8624"/>
                  </a:lnTo>
                  <a:lnTo>
                    <a:pt x="50879" y="8193"/>
                  </a:lnTo>
                  <a:lnTo>
                    <a:pt x="50663" y="7978"/>
                  </a:lnTo>
                  <a:lnTo>
                    <a:pt x="50663" y="7546"/>
                  </a:lnTo>
                  <a:lnTo>
                    <a:pt x="50663" y="7546"/>
                  </a:lnTo>
                  <a:lnTo>
                    <a:pt x="51526" y="7762"/>
                  </a:lnTo>
                  <a:lnTo>
                    <a:pt x="52388" y="7762"/>
                  </a:lnTo>
                  <a:lnTo>
                    <a:pt x="53250" y="7546"/>
                  </a:lnTo>
                  <a:lnTo>
                    <a:pt x="54113" y="6900"/>
                  </a:lnTo>
                  <a:lnTo>
                    <a:pt x="55406" y="5822"/>
                  </a:lnTo>
                  <a:lnTo>
                    <a:pt x="56484" y="4313"/>
                  </a:lnTo>
                  <a:lnTo>
                    <a:pt x="56484" y="4313"/>
                  </a:lnTo>
                  <a:lnTo>
                    <a:pt x="58209" y="4313"/>
                  </a:lnTo>
                  <a:lnTo>
                    <a:pt x="59718" y="4097"/>
                  </a:lnTo>
                  <a:lnTo>
                    <a:pt x="59718" y="4097"/>
                  </a:lnTo>
                  <a:lnTo>
                    <a:pt x="60796" y="5175"/>
                  </a:lnTo>
                  <a:lnTo>
                    <a:pt x="62089" y="6253"/>
                  </a:lnTo>
                  <a:lnTo>
                    <a:pt x="62089" y="6253"/>
                  </a:lnTo>
                  <a:lnTo>
                    <a:pt x="61443" y="6900"/>
                  </a:lnTo>
                  <a:lnTo>
                    <a:pt x="60796" y="7331"/>
                  </a:lnTo>
                  <a:lnTo>
                    <a:pt x="59071" y="7978"/>
                  </a:lnTo>
                  <a:lnTo>
                    <a:pt x="57131" y="8409"/>
                  </a:lnTo>
                  <a:lnTo>
                    <a:pt x="56269" y="8840"/>
                  </a:lnTo>
                  <a:lnTo>
                    <a:pt x="55622" y="9271"/>
                  </a:lnTo>
                  <a:lnTo>
                    <a:pt x="55622" y="9271"/>
                  </a:lnTo>
                  <a:lnTo>
                    <a:pt x="55837" y="9487"/>
                  </a:lnTo>
                  <a:lnTo>
                    <a:pt x="56269" y="9487"/>
                  </a:lnTo>
                  <a:lnTo>
                    <a:pt x="57131" y="9271"/>
                  </a:lnTo>
                  <a:lnTo>
                    <a:pt x="57131" y="9271"/>
                  </a:lnTo>
                  <a:lnTo>
                    <a:pt x="57778" y="9271"/>
                  </a:lnTo>
                  <a:lnTo>
                    <a:pt x="58640" y="9271"/>
                  </a:lnTo>
                  <a:lnTo>
                    <a:pt x="58640" y="9271"/>
                  </a:lnTo>
                  <a:lnTo>
                    <a:pt x="59502" y="10134"/>
                  </a:lnTo>
                  <a:lnTo>
                    <a:pt x="60580" y="10996"/>
                  </a:lnTo>
                  <a:lnTo>
                    <a:pt x="61874" y="11427"/>
                  </a:lnTo>
                  <a:lnTo>
                    <a:pt x="63598" y="11858"/>
                  </a:lnTo>
                  <a:lnTo>
                    <a:pt x="63598" y="11858"/>
                  </a:lnTo>
                  <a:lnTo>
                    <a:pt x="63598" y="11211"/>
                  </a:lnTo>
                  <a:lnTo>
                    <a:pt x="63383" y="10996"/>
                  </a:lnTo>
                  <a:lnTo>
                    <a:pt x="63167" y="10780"/>
                  </a:lnTo>
                  <a:lnTo>
                    <a:pt x="63383" y="10565"/>
                  </a:lnTo>
                  <a:lnTo>
                    <a:pt x="63383" y="10565"/>
                  </a:lnTo>
                  <a:lnTo>
                    <a:pt x="64245" y="10780"/>
                  </a:lnTo>
                  <a:lnTo>
                    <a:pt x="65108" y="10780"/>
                  </a:lnTo>
                  <a:lnTo>
                    <a:pt x="65539" y="10565"/>
                  </a:lnTo>
                  <a:lnTo>
                    <a:pt x="65970" y="9702"/>
                  </a:lnTo>
                  <a:lnTo>
                    <a:pt x="65970" y="9702"/>
                  </a:lnTo>
                  <a:lnTo>
                    <a:pt x="65754" y="9056"/>
                  </a:lnTo>
                  <a:lnTo>
                    <a:pt x="65539" y="8840"/>
                  </a:lnTo>
                  <a:lnTo>
                    <a:pt x="65108" y="8409"/>
                  </a:lnTo>
                  <a:lnTo>
                    <a:pt x="65108" y="7762"/>
                  </a:lnTo>
                  <a:lnTo>
                    <a:pt x="65108" y="7762"/>
                  </a:lnTo>
                  <a:lnTo>
                    <a:pt x="65323" y="7546"/>
                  </a:lnTo>
                  <a:lnTo>
                    <a:pt x="65754" y="7546"/>
                  </a:lnTo>
                  <a:lnTo>
                    <a:pt x="66186" y="7978"/>
                  </a:lnTo>
                  <a:lnTo>
                    <a:pt x="66832" y="8409"/>
                  </a:lnTo>
                  <a:lnTo>
                    <a:pt x="67048" y="8624"/>
                  </a:lnTo>
                  <a:lnTo>
                    <a:pt x="67263" y="8840"/>
                  </a:lnTo>
                  <a:lnTo>
                    <a:pt x="67263" y="8840"/>
                  </a:lnTo>
                  <a:lnTo>
                    <a:pt x="68988" y="8193"/>
                  </a:lnTo>
                  <a:lnTo>
                    <a:pt x="69635" y="7546"/>
                  </a:lnTo>
                  <a:lnTo>
                    <a:pt x="69850" y="6900"/>
                  </a:lnTo>
                  <a:lnTo>
                    <a:pt x="69850" y="6900"/>
                  </a:lnTo>
                  <a:lnTo>
                    <a:pt x="69204" y="6253"/>
                  </a:lnTo>
                  <a:lnTo>
                    <a:pt x="68341" y="6037"/>
                  </a:lnTo>
                  <a:lnTo>
                    <a:pt x="67479" y="5606"/>
                  </a:lnTo>
                  <a:lnTo>
                    <a:pt x="67048" y="5391"/>
                  </a:lnTo>
                  <a:lnTo>
                    <a:pt x="66832" y="4959"/>
                  </a:lnTo>
                  <a:lnTo>
                    <a:pt x="66832" y="4959"/>
                  </a:lnTo>
                  <a:lnTo>
                    <a:pt x="66832" y="4528"/>
                  </a:lnTo>
                  <a:lnTo>
                    <a:pt x="67048" y="4097"/>
                  </a:lnTo>
                  <a:lnTo>
                    <a:pt x="67048" y="3881"/>
                  </a:lnTo>
                  <a:lnTo>
                    <a:pt x="67048" y="3450"/>
                  </a:lnTo>
                  <a:lnTo>
                    <a:pt x="67048" y="3450"/>
                  </a:lnTo>
                  <a:lnTo>
                    <a:pt x="65970" y="3019"/>
                  </a:lnTo>
                  <a:lnTo>
                    <a:pt x="64676" y="2588"/>
                  </a:lnTo>
                  <a:lnTo>
                    <a:pt x="63598" y="1941"/>
                  </a:lnTo>
                  <a:lnTo>
                    <a:pt x="63167" y="1510"/>
                  </a:lnTo>
                  <a:lnTo>
                    <a:pt x="62952" y="863"/>
                  </a:lnTo>
                  <a:lnTo>
                    <a:pt x="62952" y="863"/>
                  </a:lnTo>
                  <a:lnTo>
                    <a:pt x="59934" y="863"/>
                  </a:lnTo>
                  <a:lnTo>
                    <a:pt x="59934" y="863"/>
                  </a:lnTo>
                  <a:lnTo>
                    <a:pt x="57131" y="863"/>
                  </a:lnTo>
                  <a:lnTo>
                    <a:pt x="55837" y="863"/>
                  </a:lnTo>
                  <a:lnTo>
                    <a:pt x="54544" y="1079"/>
                  </a:lnTo>
                  <a:lnTo>
                    <a:pt x="53682" y="1294"/>
                  </a:lnTo>
                  <a:lnTo>
                    <a:pt x="52819" y="1941"/>
                  </a:lnTo>
                  <a:lnTo>
                    <a:pt x="52388" y="2588"/>
                  </a:lnTo>
                  <a:lnTo>
                    <a:pt x="51957" y="3666"/>
                  </a:lnTo>
                  <a:lnTo>
                    <a:pt x="51957" y="3666"/>
                  </a:lnTo>
                  <a:lnTo>
                    <a:pt x="52172" y="3881"/>
                  </a:lnTo>
                  <a:lnTo>
                    <a:pt x="52388" y="3881"/>
                  </a:lnTo>
                  <a:lnTo>
                    <a:pt x="53035" y="3881"/>
                  </a:lnTo>
                  <a:lnTo>
                    <a:pt x="53466" y="4097"/>
                  </a:lnTo>
                  <a:lnTo>
                    <a:pt x="53466" y="4313"/>
                  </a:lnTo>
                  <a:lnTo>
                    <a:pt x="53466" y="4528"/>
                  </a:lnTo>
                  <a:lnTo>
                    <a:pt x="53466" y="4528"/>
                  </a:lnTo>
                  <a:lnTo>
                    <a:pt x="52819" y="5175"/>
                  </a:lnTo>
                  <a:lnTo>
                    <a:pt x="52172" y="5606"/>
                  </a:lnTo>
                  <a:lnTo>
                    <a:pt x="50448" y="6469"/>
                  </a:lnTo>
                  <a:lnTo>
                    <a:pt x="50448" y="6469"/>
                  </a:lnTo>
                  <a:lnTo>
                    <a:pt x="50232" y="6037"/>
                  </a:lnTo>
                  <a:lnTo>
                    <a:pt x="50448" y="5822"/>
                  </a:lnTo>
                  <a:lnTo>
                    <a:pt x="50663" y="5606"/>
                  </a:lnTo>
                  <a:lnTo>
                    <a:pt x="50663" y="4959"/>
                  </a:lnTo>
                  <a:lnTo>
                    <a:pt x="50663" y="4959"/>
                  </a:lnTo>
                  <a:lnTo>
                    <a:pt x="49801" y="4744"/>
                  </a:lnTo>
                  <a:lnTo>
                    <a:pt x="49370" y="4313"/>
                  </a:lnTo>
                  <a:lnTo>
                    <a:pt x="49370" y="3881"/>
                  </a:lnTo>
                  <a:lnTo>
                    <a:pt x="49370" y="3881"/>
                  </a:lnTo>
                  <a:lnTo>
                    <a:pt x="49585" y="3019"/>
                  </a:lnTo>
                  <a:lnTo>
                    <a:pt x="49585" y="2372"/>
                  </a:lnTo>
                  <a:lnTo>
                    <a:pt x="49801" y="1941"/>
                  </a:lnTo>
                  <a:lnTo>
                    <a:pt x="49801" y="1941"/>
                  </a:lnTo>
                  <a:lnTo>
                    <a:pt x="50663" y="1726"/>
                  </a:lnTo>
                  <a:lnTo>
                    <a:pt x="51741" y="1726"/>
                  </a:lnTo>
                  <a:lnTo>
                    <a:pt x="52819" y="1294"/>
                  </a:lnTo>
                  <a:lnTo>
                    <a:pt x="53035" y="1079"/>
                  </a:lnTo>
                  <a:lnTo>
                    <a:pt x="53250" y="648"/>
                  </a:lnTo>
                  <a:lnTo>
                    <a:pt x="53250" y="648"/>
                  </a:lnTo>
                  <a:lnTo>
                    <a:pt x="52388" y="217"/>
                  </a:lnTo>
                  <a:lnTo>
                    <a:pt x="51741" y="217"/>
                  </a:lnTo>
                  <a:lnTo>
                    <a:pt x="50879" y="432"/>
                  </a:lnTo>
                  <a:lnTo>
                    <a:pt x="50232" y="648"/>
                  </a:lnTo>
                  <a:lnTo>
                    <a:pt x="49154" y="1510"/>
                  </a:lnTo>
                  <a:lnTo>
                    <a:pt x="47861" y="2157"/>
                  </a:lnTo>
                  <a:lnTo>
                    <a:pt x="47861" y="2157"/>
                  </a:lnTo>
                  <a:lnTo>
                    <a:pt x="48076" y="1941"/>
                  </a:lnTo>
                  <a:lnTo>
                    <a:pt x="48292" y="1510"/>
                  </a:lnTo>
                  <a:lnTo>
                    <a:pt x="48507" y="1079"/>
                  </a:lnTo>
                  <a:lnTo>
                    <a:pt x="48507" y="648"/>
                  </a:lnTo>
                  <a:lnTo>
                    <a:pt x="48507" y="648"/>
                  </a:lnTo>
                  <a:lnTo>
                    <a:pt x="47214" y="648"/>
                  </a:lnTo>
                  <a:lnTo>
                    <a:pt x="45920" y="863"/>
                  </a:lnTo>
                  <a:lnTo>
                    <a:pt x="43980" y="1726"/>
                  </a:lnTo>
                  <a:lnTo>
                    <a:pt x="43980" y="1726"/>
                  </a:lnTo>
                  <a:lnTo>
                    <a:pt x="44411" y="2372"/>
                  </a:lnTo>
                  <a:lnTo>
                    <a:pt x="45058" y="2804"/>
                  </a:lnTo>
                  <a:lnTo>
                    <a:pt x="46567" y="3019"/>
                  </a:lnTo>
                  <a:lnTo>
                    <a:pt x="46567" y="3019"/>
                  </a:lnTo>
                  <a:lnTo>
                    <a:pt x="46136" y="3450"/>
                  </a:lnTo>
                  <a:lnTo>
                    <a:pt x="45920" y="3881"/>
                  </a:lnTo>
                  <a:lnTo>
                    <a:pt x="45920" y="4528"/>
                  </a:lnTo>
                  <a:lnTo>
                    <a:pt x="46136" y="5175"/>
                  </a:lnTo>
                  <a:lnTo>
                    <a:pt x="46136" y="5175"/>
                  </a:lnTo>
                  <a:lnTo>
                    <a:pt x="45274" y="5606"/>
                  </a:lnTo>
                  <a:lnTo>
                    <a:pt x="44411" y="6037"/>
                  </a:lnTo>
                  <a:lnTo>
                    <a:pt x="44411" y="6037"/>
                  </a:lnTo>
                  <a:lnTo>
                    <a:pt x="44411" y="5606"/>
                  </a:lnTo>
                  <a:lnTo>
                    <a:pt x="44843" y="5391"/>
                  </a:lnTo>
                  <a:lnTo>
                    <a:pt x="45058" y="5175"/>
                  </a:lnTo>
                  <a:lnTo>
                    <a:pt x="45058" y="4528"/>
                  </a:lnTo>
                  <a:lnTo>
                    <a:pt x="45058" y="4528"/>
                  </a:lnTo>
                  <a:lnTo>
                    <a:pt x="44627" y="4313"/>
                  </a:lnTo>
                  <a:lnTo>
                    <a:pt x="44196" y="4313"/>
                  </a:lnTo>
                  <a:lnTo>
                    <a:pt x="43333" y="4528"/>
                  </a:lnTo>
                  <a:lnTo>
                    <a:pt x="42471" y="5175"/>
                  </a:lnTo>
                  <a:lnTo>
                    <a:pt x="42040" y="6037"/>
                  </a:lnTo>
                  <a:lnTo>
                    <a:pt x="42040" y="6037"/>
                  </a:lnTo>
                  <a:lnTo>
                    <a:pt x="40315" y="6037"/>
                  </a:lnTo>
                  <a:lnTo>
                    <a:pt x="40315" y="6037"/>
                  </a:lnTo>
                  <a:lnTo>
                    <a:pt x="39453" y="6037"/>
                  </a:lnTo>
                  <a:lnTo>
                    <a:pt x="38375" y="5822"/>
                  </a:lnTo>
                  <a:lnTo>
                    <a:pt x="37728" y="5606"/>
                  </a:lnTo>
                  <a:lnTo>
                    <a:pt x="37513" y="5391"/>
                  </a:lnTo>
                  <a:lnTo>
                    <a:pt x="37297" y="4959"/>
                  </a:lnTo>
                  <a:lnTo>
                    <a:pt x="37297" y="4959"/>
                  </a:lnTo>
                  <a:lnTo>
                    <a:pt x="38591" y="5175"/>
                  </a:lnTo>
                  <a:lnTo>
                    <a:pt x="39884" y="5175"/>
                  </a:lnTo>
                  <a:lnTo>
                    <a:pt x="40962" y="4744"/>
                  </a:lnTo>
                  <a:lnTo>
                    <a:pt x="41824" y="4313"/>
                  </a:lnTo>
                  <a:lnTo>
                    <a:pt x="41824" y="4313"/>
                  </a:lnTo>
                  <a:lnTo>
                    <a:pt x="41824" y="3881"/>
                  </a:lnTo>
                  <a:lnTo>
                    <a:pt x="41393" y="3666"/>
                  </a:lnTo>
                  <a:lnTo>
                    <a:pt x="41178" y="3450"/>
                  </a:lnTo>
                  <a:lnTo>
                    <a:pt x="40962" y="3019"/>
                  </a:lnTo>
                  <a:lnTo>
                    <a:pt x="40962" y="3019"/>
                  </a:lnTo>
                  <a:lnTo>
                    <a:pt x="41178" y="2372"/>
                  </a:lnTo>
                  <a:lnTo>
                    <a:pt x="41824" y="1941"/>
                  </a:lnTo>
                  <a:lnTo>
                    <a:pt x="42471" y="1510"/>
                  </a:lnTo>
                  <a:lnTo>
                    <a:pt x="42902" y="863"/>
                  </a:lnTo>
                  <a:lnTo>
                    <a:pt x="42902" y="863"/>
                  </a:lnTo>
                  <a:lnTo>
                    <a:pt x="42255" y="648"/>
                  </a:lnTo>
                  <a:lnTo>
                    <a:pt x="41824" y="648"/>
                  </a:lnTo>
                  <a:lnTo>
                    <a:pt x="40962" y="1079"/>
                  </a:lnTo>
                  <a:lnTo>
                    <a:pt x="40100" y="1726"/>
                  </a:lnTo>
                  <a:lnTo>
                    <a:pt x="39022" y="1941"/>
                  </a:lnTo>
                  <a:lnTo>
                    <a:pt x="39022" y="1941"/>
                  </a:lnTo>
                  <a:lnTo>
                    <a:pt x="37944" y="1726"/>
                  </a:lnTo>
                  <a:lnTo>
                    <a:pt x="36866" y="1294"/>
                  </a:lnTo>
                  <a:lnTo>
                    <a:pt x="34926" y="432"/>
                  </a:lnTo>
                  <a:lnTo>
                    <a:pt x="34926" y="432"/>
                  </a:lnTo>
                  <a:lnTo>
                    <a:pt x="33632" y="217"/>
                  </a:lnTo>
                  <a:lnTo>
                    <a:pt x="32339" y="1"/>
                  </a:lnTo>
                  <a:lnTo>
                    <a:pt x="31045" y="1"/>
                  </a:lnTo>
                  <a:lnTo>
                    <a:pt x="29751" y="217"/>
                  </a:lnTo>
                  <a:lnTo>
                    <a:pt x="28889" y="648"/>
                  </a:lnTo>
                  <a:lnTo>
                    <a:pt x="27811" y="1294"/>
                  </a:lnTo>
                  <a:lnTo>
                    <a:pt x="26949" y="1941"/>
                  </a:lnTo>
                  <a:lnTo>
                    <a:pt x="26302" y="2804"/>
                  </a:lnTo>
                  <a:lnTo>
                    <a:pt x="26302" y="2804"/>
                  </a:lnTo>
                  <a:lnTo>
                    <a:pt x="26733" y="3019"/>
                  </a:lnTo>
                  <a:lnTo>
                    <a:pt x="27164" y="3019"/>
                  </a:lnTo>
                  <a:lnTo>
                    <a:pt x="28242" y="2804"/>
                  </a:lnTo>
                  <a:lnTo>
                    <a:pt x="28242" y="2804"/>
                  </a:lnTo>
                  <a:lnTo>
                    <a:pt x="29320" y="2588"/>
                  </a:lnTo>
                  <a:lnTo>
                    <a:pt x="29751" y="2588"/>
                  </a:lnTo>
                  <a:lnTo>
                    <a:pt x="30398" y="2804"/>
                  </a:lnTo>
                  <a:lnTo>
                    <a:pt x="30398" y="2804"/>
                  </a:lnTo>
                  <a:lnTo>
                    <a:pt x="29751" y="4097"/>
                  </a:lnTo>
                  <a:lnTo>
                    <a:pt x="29536" y="4528"/>
                  </a:lnTo>
                  <a:lnTo>
                    <a:pt x="29105" y="4959"/>
                  </a:lnTo>
                  <a:lnTo>
                    <a:pt x="29105" y="4959"/>
                  </a:lnTo>
                  <a:lnTo>
                    <a:pt x="28242" y="4744"/>
                  </a:lnTo>
                  <a:lnTo>
                    <a:pt x="27380" y="4528"/>
                  </a:lnTo>
                  <a:lnTo>
                    <a:pt x="25224" y="4528"/>
                  </a:lnTo>
                  <a:lnTo>
                    <a:pt x="23284" y="4313"/>
                  </a:lnTo>
                  <a:lnTo>
                    <a:pt x="22422" y="4097"/>
                  </a:lnTo>
                  <a:lnTo>
                    <a:pt x="21775" y="3666"/>
                  </a:lnTo>
                  <a:lnTo>
                    <a:pt x="21775" y="3666"/>
                  </a:lnTo>
                  <a:lnTo>
                    <a:pt x="21128" y="3881"/>
                  </a:lnTo>
                  <a:lnTo>
                    <a:pt x="21128" y="3881"/>
                  </a:lnTo>
                  <a:lnTo>
                    <a:pt x="17463" y="8193"/>
                  </a:lnTo>
                  <a:lnTo>
                    <a:pt x="14014" y="12721"/>
                  </a:lnTo>
                  <a:lnTo>
                    <a:pt x="10780" y="17463"/>
                  </a:lnTo>
                  <a:lnTo>
                    <a:pt x="7977" y="22422"/>
                  </a:lnTo>
                  <a:lnTo>
                    <a:pt x="5390" y="27596"/>
                  </a:lnTo>
                  <a:lnTo>
                    <a:pt x="3234" y="32770"/>
                  </a:lnTo>
                  <a:lnTo>
                    <a:pt x="1510" y="38375"/>
                  </a:lnTo>
                  <a:lnTo>
                    <a:pt x="1" y="43981"/>
                  </a:lnTo>
                  <a:lnTo>
                    <a:pt x="1" y="43981"/>
                  </a:lnTo>
                  <a:lnTo>
                    <a:pt x="432" y="43765"/>
                  </a:lnTo>
                  <a:lnTo>
                    <a:pt x="863" y="43765"/>
                  </a:lnTo>
                  <a:lnTo>
                    <a:pt x="863" y="43765"/>
                  </a:lnTo>
                  <a:lnTo>
                    <a:pt x="1294" y="44196"/>
                  </a:lnTo>
                  <a:lnTo>
                    <a:pt x="1510" y="44627"/>
                  </a:lnTo>
                  <a:lnTo>
                    <a:pt x="1294" y="45921"/>
                  </a:lnTo>
                  <a:lnTo>
                    <a:pt x="1294" y="45921"/>
                  </a:lnTo>
                  <a:lnTo>
                    <a:pt x="2588" y="48077"/>
                  </a:lnTo>
                  <a:lnTo>
                    <a:pt x="4097" y="50233"/>
                  </a:lnTo>
                  <a:lnTo>
                    <a:pt x="5606" y="52173"/>
                  </a:lnTo>
                  <a:lnTo>
                    <a:pt x="6684" y="54544"/>
                  </a:lnTo>
                  <a:lnTo>
                    <a:pt x="6684" y="54544"/>
                  </a:lnTo>
                  <a:lnTo>
                    <a:pt x="6468" y="54975"/>
                  </a:lnTo>
                  <a:lnTo>
                    <a:pt x="6468" y="55407"/>
                  </a:lnTo>
                  <a:lnTo>
                    <a:pt x="6253" y="55838"/>
                  </a:lnTo>
                  <a:lnTo>
                    <a:pt x="6253" y="56485"/>
                  </a:lnTo>
                  <a:lnTo>
                    <a:pt x="6253" y="56485"/>
                  </a:lnTo>
                  <a:lnTo>
                    <a:pt x="8409" y="57994"/>
                  </a:lnTo>
                  <a:lnTo>
                    <a:pt x="9702" y="58856"/>
                  </a:lnTo>
                  <a:lnTo>
                    <a:pt x="10996" y="59503"/>
                  </a:lnTo>
                  <a:lnTo>
                    <a:pt x="12505" y="60150"/>
                  </a:lnTo>
                  <a:lnTo>
                    <a:pt x="13798" y="60581"/>
                  </a:lnTo>
                  <a:lnTo>
                    <a:pt x="15523" y="60581"/>
                  </a:lnTo>
                  <a:lnTo>
                    <a:pt x="17032" y="60365"/>
                  </a:lnTo>
                  <a:lnTo>
                    <a:pt x="17032" y="60365"/>
                  </a:lnTo>
                  <a:lnTo>
                    <a:pt x="17894" y="60796"/>
                  </a:lnTo>
                  <a:lnTo>
                    <a:pt x="18541" y="61443"/>
                  </a:lnTo>
                  <a:lnTo>
                    <a:pt x="19188" y="62305"/>
                  </a:lnTo>
                  <a:lnTo>
                    <a:pt x="20050" y="62952"/>
                  </a:lnTo>
                  <a:lnTo>
                    <a:pt x="20050" y="62952"/>
                  </a:lnTo>
                  <a:lnTo>
                    <a:pt x="21775" y="63383"/>
                  </a:lnTo>
                  <a:lnTo>
                    <a:pt x="23715" y="64030"/>
                  </a:lnTo>
                  <a:lnTo>
                    <a:pt x="24362" y="64246"/>
                  </a:lnTo>
                  <a:lnTo>
                    <a:pt x="25009" y="64892"/>
                  </a:lnTo>
                  <a:lnTo>
                    <a:pt x="25440" y="65755"/>
                  </a:lnTo>
                  <a:lnTo>
                    <a:pt x="25440" y="66833"/>
                  </a:lnTo>
                  <a:lnTo>
                    <a:pt x="25440" y="66833"/>
                  </a:lnTo>
                  <a:lnTo>
                    <a:pt x="28027" y="68557"/>
                  </a:lnTo>
                  <a:lnTo>
                    <a:pt x="29536" y="69420"/>
                  </a:lnTo>
                  <a:lnTo>
                    <a:pt x="31045" y="70067"/>
                  </a:lnTo>
                  <a:lnTo>
                    <a:pt x="31045" y="70067"/>
                  </a:lnTo>
                  <a:lnTo>
                    <a:pt x="31476" y="68773"/>
                  </a:lnTo>
                  <a:lnTo>
                    <a:pt x="31907" y="68342"/>
                  </a:lnTo>
                  <a:lnTo>
                    <a:pt x="32554" y="68342"/>
                  </a:lnTo>
                  <a:lnTo>
                    <a:pt x="32554" y="68342"/>
                  </a:lnTo>
                  <a:lnTo>
                    <a:pt x="33416" y="69420"/>
                  </a:lnTo>
                  <a:lnTo>
                    <a:pt x="33848" y="70713"/>
                  </a:lnTo>
                  <a:lnTo>
                    <a:pt x="34063" y="72222"/>
                  </a:lnTo>
                  <a:lnTo>
                    <a:pt x="34063" y="73947"/>
                  </a:lnTo>
                  <a:lnTo>
                    <a:pt x="34063" y="73947"/>
                  </a:lnTo>
                  <a:lnTo>
                    <a:pt x="32985" y="75241"/>
                  </a:lnTo>
                  <a:lnTo>
                    <a:pt x="31692" y="76534"/>
                  </a:lnTo>
                  <a:lnTo>
                    <a:pt x="31261" y="77181"/>
                  </a:lnTo>
                  <a:lnTo>
                    <a:pt x="30829" y="77828"/>
                  </a:lnTo>
                  <a:lnTo>
                    <a:pt x="30398" y="78906"/>
                  </a:lnTo>
                  <a:lnTo>
                    <a:pt x="30398" y="79768"/>
                  </a:lnTo>
                  <a:lnTo>
                    <a:pt x="30398" y="79768"/>
                  </a:lnTo>
                  <a:lnTo>
                    <a:pt x="30398" y="80199"/>
                  </a:lnTo>
                  <a:lnTo>
                    <a:pt x="30614" y="80630"/>
                  </a:lnTo>
                  <a:lnTo>
                    <a:pt x="30829" y="80846"/>
                  </a:lnTo>
                  <a:lnTo>
                    <a:pt x="31045" y="81277"/>
                  </a:lnTo>
                  <a:lnTo>
                    <a:pt x="31045" y="81277"/>
                  </a:lnTo>
                  <a:lnTo>
                    <a:pt x="30614" y="81708"/>
                  </a:lnTo>
                  <a:lnTo>
                    <a:pt x="30183" y="81924"/>
                  </a:lnTo>
                  <a:lnTo>
                    <a:pt x="29967" y="82355"/>
                  </a:lnTo>
                  <a:lnTo>
                    <a:pt x="29751" y="83002"/>
                  </a:lnTo>
                  <a:lnTo>
                    <a:pt x="29751" y="83002"/>
                  </a:lnTo>
                  <a:lnTo>
                    <a:pt x="33201" y="88391"/>
                  </a:lnTo>
                  <a:lnTo>
                    <a:pt x="34926" y="90978"/>
                  </a:lnTo>
                  <a:lnTo>
                    <a:pt x="36219" y="93997"/>
                  </a:lnTo>
                  <a:lnTo>
                    <a:pt x="36219" y="93997"/>
                  </a:lnTo>
                  <a:lnTo>
                    <a:pt x="37297" y="94643"/>
                  </a:lnTo>
                  <a:lnTo>
                    <a:pt x="38159" y="95290"/>
                  </a:lnTo>
                  <a:lnTo>
                    <a:pt x="39884" y="95937"/>
                  </a:lnTo>
                  <a:lnTo>
                    <a:pt x="40746" y="96152"/>
                  </a:lnTo>
                  <a:lnTo>
                    <a:pt x="41609" y="96584"/>
                  </a:lnTo>
                  <a:lnTo>
                    <a:pt x="42255" y="97230"/>
                  </a:lnTo>
                  <a:lnTo>
                    <a:pt x="42902" y="98093"/>
                  </a:lnTo>
                  <a:lnTo>
                    <a:pt x="42902" y="98093"/>
                  </a:lnTo>
                  <a:lnTo>
                    <a:pt x="43333" y="99386"/>
                  </a:lnTo>
                  <a:lnTo>
                    <a:pt x="43549" y="100895"/>
                  </a:lnTo>
                  <a:lnTo>
                    <a:pt x="43549" y="104345"/>
                  </a:lnTo>
                  <a:lnTo>
                    <a:pt x="43333" y="108010"/>
                  </a:lnTo>
                  <a:lnTo>
                    <a:pt x="43333" y="109734"/>
                  </a:lnTo>
                  <a:lnTo>
                    <a:pt x="43765" y="111459"/>
                  </a:lnTo>
                  <a:lnTo>
                    <a:pt x="43765" y="111459"/>
                  </a:lnTo>
                  <a:lnTo>
                    <a:pt x="43980" y="113184"/>
                  </a:lnTo>
                  <a:lnTo>
                    <a:pt x="44411" y="115124"/>
                  </a:lnTo>
                  <a:lnTo>
                    <a:pt x="44411" y="117064"/>
                  </a:lnTo>
                  <a:lnTo>
                    <a:pt x="44196" y="117927"/>
                  </a:lnTo>
                  <a:lnTo>
                    <a:pt x="43980" y="118789"/>
                  </a:lnTo>
                  <a:lnTo>
                    <a:pt x="43980" y="118789"/>
                  </a:lnTo>
                  <a:lnTo>
                    <a:pt x="44411" y="119220"/>
                  </a:lnTo>
                  <a:lnTo>
                    <a:pt x="44627" y="120083"/>
                  </a:lnTo>
                  <a:lnTo>
                    <a:pt x="45058" y="121807"/>
                  </a:lnTo>
                  <a:lnTo>
                    <a:pt x="45274" y="123532"/>
                  </a:lnTo>
                  <a:lnTo>
                    <a:pt x="45705" y="124179"/>
                  </a:lnTo>
                  <a:lnTo>
                    <a:pt x="46352" y="124825"/>
                  </a:lnTo>
                  <a:lnTo>
                    <a:pt x="46352" y="124825"/>
                  </a:lnTo>
                  <a:lnTo>
                    <a:pt x="46352" y="123963"/>
                  </a:lnTo>
                  <a:lnTo>
                    <a:pt x="46352" y="123532"/>
                  </a:lnTo>
                  <a:lnTo>
                    <a:pt x="46567" y="123316"/>
                  </a:lnTo>
                  <a:lnTo>
                    <a:pt x="46567" y="123316"/>
                  </a:lnTo>
                  <a:lnTo>
                    <a:pt x="46998" y="124179"/>
                  </a:lnTo>
                  <a:lnTo>
                    <a:pt x="46998" y="125472"/>
                  </a:lnTo>
                  <a:lnTo>
                    <a:pt x="46998" y="125472"/>
                  </a:lnTo>
                  <a:lnTo>
                    <a:pt x="46783" y="125688"/>
                  </a:lnTo>
                  <a:lnTo>
                    <a:pt x="46567" y="125688"/>
                  </a:lnTo>
                  <a:lnTo>
                    <a:pt x="46136" y="125688"/>
                  </a:lnTo>
                  <a:lnTo>
                    <a:pt x="46136" y="125903"/>
                  </a:lnTo>
                  <a:lnTo>
                    <a:pt x="46136" y="125903"/>
                  </a:lnTo>
                  <a:lnTo>
                    <a:pt x="46352" y="126981"/>
                  </a:lnTo>
                  <a:lnTo>
                    <a:pt x="46352" y="128275"/>
                  </a:lnTo>
                  <a:lnTo>
                    <a:pt x="46352" y="128275"/>
                  </a:lnTo>
                  <a:lnTo>
                    <a:pt x="46567" y="128490"/>
                  </a:lnTo>
                  <a:lnTo>
                    <a:pt x="46998" y="128706"/>
                  </a:lnTo>
                  <a:lnTo>
                    <a:pt x="47214" y="128922"/>
                  </a:lnTo>
                  <a:lnTo>
                    <a:pt x="47430" y="129137"/>
                  </a:lnTo>
                  <a:lnTo>
                    <a:pt x="47430" y="129137"/>
                  </a:lnTo>
                  <a:lnTo>
                    <a:pt x="47214" y="129784"/>
                  </a:lnTo>
                  <a:lnTo>
                    <a:pt x="46998" y="130215"/>
                  </a:lnTo>
                  <a:lnTo>
                    <a:pt x="46998" y="130215"/>
                  </a:lnTo>
                  <a:lnTo>
                    <a:pt x="47430" y="131293"/>
                  </a:lnTo>
                  <a:lnTo>
                    <a:pt x="48076" y="131940"/>
                  </a:lnTo>
                  <a:lnTo>
                    <a:pt x="48723" y="132802"/>
                  </a:lnTo>
                  <a:lnTo>
                    <a:pt x="49370" y="133880"/>
                  </a:lnTo>
                  <a:lnTo>
                    <a:pt x="49370" y="133880"/>
                  </a:lnTo>
                  <a:lnTo>
                    <a:pt x="50017" y="134096"/>
                  </a:lnTo>
                  <a:lnTo>
                    <a:pt x="50663" y="134742"/>
                  </a:lnTo>
                  <a:lnTo>
                    <a:pt x="51741" y="135820"/>
                  </a:lnTo>
                  <a:lnTo>
                    <a:pt x="51741" y="135820"/>
                  </a:lnTo>
                  <a:lnTo>
                    <a:pt x="52819" y="136036"/>
                  </a:lnTo>
                  <a:lnTo>
                    <a:pt x="53682" y="136467"/>
                  </a:lnTo>
                  <a:lnTo>
                    <a:pt x="55837" y="137329"/>
                  </a:lnTo>
                  <a:lnTo>
                    <a:pt x="56700" y="137545"/>
                  </a:lnTo>
                  <a:lnTo>
                    <a:pt x="57778" y="137761"/>
                  </a:lnTo>
                  <a:lnTo>
                    <a:pt x="58640" y="137545"/>
                  </a:lnTo>
                  <a:lnTo>
                    <a:pt x="59502" y="136898"/>
                  </a:lnTo>
                  <a:lnTo>
                    <a:pt x="59502" y="136898"/>
                  </a:lnTo>
                  <a:lnTo>
                    <a:pt x="56484" y="134958"/>
                  </a:lnTo>
                  <a:lnTo>
                    <a:pt x="55191" y="133880"/>
                  </a:lnTo>
                  <a:lnTo>
                    <a:pt x="54759" y="133233"/>
                  </a:lnTo>
                  <a:lnTo>
                    <a:pt x="54328" y="132371"/>
                  </a:lnTo>
                  <a:lnTo>
                    <a:pt x="54328" y="132371"/>
                  </a:lnTo>
                  <a:lnTo>
                    <a:pt x="54975" y="131724"/>
                  </a:lnTo>
                  <a:lnTo>
                    <a:pt x="55191" y="130862"/>
                  </a:lnTo>
                  <a:lnTo>
                    <a:pt x="56053" y="129137"/>
                  </a:lnTo>
                  <a:lnTo>
                    <a:pt x="56053" y="129137"/>
                  </a:lnTo>
                  <a:lnTo>
                    <a:pt x="55406" y="128706"/>
                  </a:lnTo>
                  <a:lnTo>
                    <a:pt x="54759" y="128490"/>
                  </a:lnTo>
                  <a:lnTo>
                    <a:pt x="54113" y="128275"/>
                  </a:lnTo>
                  <a:lnTo>
                    <a:pt x="53897" y="127844"/>
                  </a:lnTo>
                  <a:lnTo>
                    <a:pt x="53682" y="127628"/>
                  </a:lnTo>
                  <a:lnTo>
                    <a:pt x="53682" y="127628"/>
                  </a:lnTo>
                  <a:lnTo>
                    <a:pt x="54328" y="126766"/>
                  </a:lnTo>
                  <a:lnTo>
                    <a:pt x="54759" y="125688"/>
                  </a:lnTo>
                  <a:lnTo>
                    <a:pt x="55622" y="123532"/>
                  </a:lnTo>
                  <a:lnTo>
                    <a:pt x="55622" y="123532"/>
                  </a:lnTo>
                  <a:lnTo>
                    <a:pt x="54975" y="123532"/>
                  </a:lnTo>
                  <a:lnTo>
                    <a:pt x="54544" y="123316"/>
                  </a:lnTo>
                  <a:lnTo>
                    <a:pt x="54113" y="122885"/>
                  </a:lnTo>
                  <a:lnTo>
                    <a:pt x="53897" y="122454"/>
                  </a:lnTo>
                  <a:lnTo>
                    <a:pt x="53897" y="122454"/>
                  </a:lnTo>
                  <a:lnTo>
                    <a:pt x="54759" y="122454"/>
                  </a:lnTo>
                  <a:lnTo>
                    <a:pt x="54759" y="122454"/>
                  </a:lnTo>
                  <a:lnTo>
                    <a:pt x="55622" y="122454"/>
                  </a:lnTo>
                  <a:lnTo>
                    <a:pt x="56269" y="122238"/>
                  </a:lnTo>
                  <a:lnTo>
                    <a:pt x="56269" y="122238"/>
                  </a:lnTo>
                  <a:lnTo>
                    <a:pt x="56269" y="120945"/>
                  </a:lnTo>
                  <a:lnTo>
                    <a:pt x="56269" y="120514"/>
                  </a:lnTo>
                  <a:lnTo>
                    <a:pt x="56484" y="120083"/>
                  </a:lnTo>
                  <a:lnTo>
                    <a:pt x="56484" y="120083"/>
                  </a:lnTo>
                  <a:lnTo>
                    <a:pt x="57993" y="120083"/>
                  </a:lnTo>
                  <a:lnTo>
                    <a:pt x="59071" y="119867"/>
                  </a:lnTo>
                  <a:lnTo>
                    <a:pt x="59934" y="119220"/>
                  </a:lnTo>
                  <a:lnTo>
                    <a:pt x="60149" y="118573"/>
                  </a:lnTo>
                  <a:lnTo>
                    <a:pt x="60365" y="117496"/>
                  </a:lnTo>
                  <a:lnTo>
                    <a:pt x="60149" y="116633"/>
                  </a:lnTo>
                  <a:lnTo>
                    <a:pt x="59718" y="115986"/>
                  </a:lnTo>
                  <a:lnTo>
                    <a:pt x="59071" y="115340"/>
                  </a:lnTo>
                  <a:lnTo>
                    <a:pt x="59071" y="115340"/>
                  </a:lnTo>
                  <a:lnTo>
                    <a:pt x="59718" y="115340"/>
                  </a:lnTo>
                  <a:lnTo>
                    <a:pt x="60365" y="115555"/>
                  </a:lnTo>
                  <a:lnTo>
                    <a:pt x="61227" y="115771"/>
                  </a:lnTo>
                  <a:lnTo>
                    <a:pt x="62089" y="115771"/>
                  </a:lnTo>
                  <a:lnTo>
                    <a:pt x="62089" y="115771"/>
                  </a:lnTo>
                  <a:lnTo>
                    <a:pt x="62521" y="115555"/>
                  </a:lnTo>
                  <a:lnTo>
                    <a:pt x="62952" y="115124"/>
                  </a:lnTo>
                  <a:lnTo>
                    <a:pt x="63383" y="114046"/>
                  </a:lnTo>
                  <a:lnTo>
                    <a:pt x="63814" y="112968"/>
                  </a:lnTo>
                  <a:lnTo>
                    <a:pt x="64245" y="111459"/>
                  </a:lnTo>
                  <a:lnTo>
                    <a:pt x="64245" y="111459"/>
                  </a:lnTo>
                  <a:lnTo>
                    <a:pt x="65323" y="110381"/>
                  </a:lnTo>
                  <a:lnTo>
                    <a:pt x="66401" y="109088"/>
                  </a:lnTo>
                  <a:lnTo>
                    <a:pt x="66832" y="108441"/>
                  </a:lnTo>
                  <a:lnTo>
                    <a:pt x="67048" y="107579"/>
                  </a:lnTo>
                  <a:lnTo>
                    <a:pt x="67048" y="106716"/>
                  </a:lnTo>
                  <a:lnTo>
                    <a:pt x="66617" y="105638"/>
                  </a:lnTo>
                  <a:lnTo>
                    <a:pt x="66617" y="105638"/>
                  </a:lnTo>
                  <a:lnTo>
                    <a:pt x="67910" y="104560"/>
                  </a:lnTo>
                  <a:lnTo>
                    <a:pt x="69204" y="103698"/>
                  </a:lnTo>
                  <a:lnTo>
                    <a:pt x="70928" y="103051"/>
                  </a:lnTo>
                  <a:lnTo>
                    <a:pt x="72869" y="102836"/>
                  </a:lnTo>
                  <a:lnTo>
                    <a:pt x="72869" y="102836"/>
                  </a:lnTo>
                  <a:lnTo>
                    <a:pt x="74162" y="100680"/>
                  </a:lnTo>
                  <a:lnTo>
                    <a:pt x="75025" y="98308"/>
                  </a:lnTo>
                  <a:lnTo>
                    <a:pt x="75456" y="97015"/>
                  </a:lnTo>
                  <a:lnTo>
                    <a:pt x="75456" y="95721"/>
                  </a:lnTo>
                  <a:lnTo>
                    <a:pt x="75671" y="94212"/>
                  </a:lnTo>
                  <a:lnTo>
                    <a:pt x="75456" y="92488"/>
                  </a:lnTo>
                  <a:lnTo>
                    <a:pt x="75456" y="92488"/>
                  </a:lnTo>
                  <a:lnTo>
                    <a:pt x="76102" y="91625"/>
                  </a:lnTo>
                  <a:lnTo>
                    <a:pt x="76965" y="90547"/>
                  </a:lnTo>
                  <a:lnTo>
                    <a:pt x="78474" y="88391"/>
                  </a:lnTo>
                  <a:lnTo>
                    <a:pt x="79121" y="87313"/>
                  </a:lnTo>
                  <a:lnTo>
                    <a:pt x="79552" y="86020"/>
                  </a:lnTo>
                  <a:lnTo>
                    <a:pt x="79336" y="84726"/>
                  </a:lnTo>
                  <a:lnTo>
                    <a:pt x="78689" y="8321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8"/>
            <p:cNvSpPr/>
            <p:nvPr/>
          </p:nvSpPr>
          <p:spPr>
            <a:xfrm>
              <a:off x="3268325" y="1472350"/>
              <a:ext cx="10800" cy="5400"/>
            </a:xfrm>
            <a:custGeom>
              <a:avLst/>
              <a:gdLst/>
              <a:ahLst/>
              <a:cxnLst/>
              <a:rect l="l" t="t" r="r" b="b"/>
              <a:pathLst>
                <a:path w="432" h="216" fill="none" extrusionOk="0">
                  <a:moveTo>
                    <a:pt x="431" y="0"/>
                  </a:moveTo>
                  <a:lnTo>
                    <a:pt x="431" y="0"/>
                  </a:lnTo>
                  <a:lnTo>
                    <a:pt x="216" y="216"/>
                  </a:lnTo>
                  <a:lnTo>
                    <a:pt x="0" y="216"/>
                  </a:lnTo>
                  <a:lnTo>
                    <a:pt x="0" y="216"/>
                  </a:lnTo>
                  <a:lnTo>
                    <a:pt x="216" y="0"/>
                  </a:lnTo>
                  <a:lnTo>
                    <a:pt x="43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8"/>
            <p:cNvSpPr/>
            <p:nvPr/>
          </p:nvSpPr>
          <p:spPr>
            <a:xfrm>
              <a:off x="3866575" y="238125"/>
              <a:ext cx="2182825" cy="1395925"/>
            </a:xfrm>
            <a:custGeom>
              <a:avLst/>
              <a:gdLst/>
              <a:ahLst/>
              <a:cxnLst/>
              <a:rect l="l" t="t" r="r" b="b"/>
              <a:pathLst>
                <a:path w="87313" h="55837" extrusionOk="0">
                  <a:moveTo>
                    <a:pt x="0" y="0"/>
                  </a:moveTo>
                  <a:lnTo>
                    <a:pt x="0" y="10779"/>
                  </a:lnTo>
                  <a:lnTo>
                    <a:pt x="6252" y="10995"/>
                  </a:lnTo>
                  <a:lnTo>
                    <a:pt x="12289" y="11857"/>
                  </a:lnTo>
                  <a:lnTo>
                    <a:pt x="18109" y="12935"/>
                  </a:lnTo>
                  <a:lnTo>
                    <a:pt x="23930" y="14444"/>
                  </a:lnTo>
                  <a:lnTo>
                    <a:pt x="29535" y="16169"/>
                  </a:lnTo>
                  <a:lnTo>
                    <a:pt x="34925" y="18325"/>
                  </a:lnTo>
                  <a:lnTo>
                    <a:pt x="40315" y="20912"/>
                  </a:lnTo>
                  <a:lnTo>
                    <a:pt x="45273" y="23715"/>
                  </a:lnTo>
                  <a:lnTo>
                    <a:pt x="50232" y="26733"/>
                  </a:lnTo>
                  <a:lnTo>
                    <a:pt x="54975" y="30182"/>
                  </a:lnTo>
                  <a:lnTo>
                    <a:pt x="59502" y="33847"/>
                  </a:lnTo>
                  <a:lnTo>
                    <a:pt x="63598" y="37728"/>
                  </a:lnTo>
                  <a:lnTo>
                    <a:pt x="67694" y="41824"/>
                  </a:lnTo>
                  <a:lnTo>
                    <a:pt x="71359" y="46351"/>
                  </a:lnTo>
                  <a:lnTo>
                    <a:pt x="74808" y="50878"/>
                  </a:lnTo>
                  <a:lnTo>
                    <a:pt x="78042" y="55837"/>
                  </a:lnTo>
                  <a:lnTo>
                    <a:pt x="87312" y="50447"/>
                  </a:lnTo>
                  <a:lnTo>
                    <a:pt x="83863" y="44842"/>
                  </a:lnTo>
                  <a:lnTo>
                    <a:pt x="79982" y="39668"/>
                  </a:lnTo>
                  <a:lnTo>
                    <a:pt x="75886" y="34709"/>
                  </a:lnTo>
                  <a:lnTo>
                    <a:pt x="71359" y="30182"/>
                  </a:lnTo>
                  <a:lnTo>
                    <a:pt x="66616" y="25655"/>
                  </a:lnTo>
                  <a:lnTo>
                    <a:pt x="61658" y="21559"/>
                  </a:lnTo>
                  <a:lnTo>
                    <a:pt x="56268" y="17894"/>
                  </a:lnTo>
                  <a:lnTo>
                    <a:pt x="50878" y="14444"/>
                  </a:lnTo>
                  <a:lnTo>
                    <a:pt x="45058" y="11210"/>
                  </a:lnTo>
                  <a:lnTo>
                    <a:pt x="39237" y="8408"/>
                  </a:lnTo>
                  <a:lnTo>
                    <a:pt x="32985" y="6036"/>
                  </a:lnTo>
                  <a:lnTo>
                    <a:pt x="26733" y="4096"/>
                  </a:lnTo>
                  <a:lnTo>
                    <a:pt x="20265" y="2371"/>
                  </a:lnTo>
                  <a:lnTo>
                    <a:pt x="13798" y="1078"/>
                  </a:lnTo>
                  <a:lnTo>
                    <a:pt x="6899" y="43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8"/>
            <p:cNvSpPr/>
            <p:nvPr/>
          </p:nvSpPr>
          <p:spPr>
            <a:xfrm>
              <a:off x="5876900" y="1596300"/>
              <a:ext cx="555150" cy="2522400"/>
            </a:xfrm>
            <a:custGeom>
              <a:avLst/>
              <a:gdLst/>
              <a:ahLst/>
              <a:cxnLst/>
              <a:rect l="l" t="t" r="r" b="b"/>
              <a:pathLst>
                <a:path w="22206" h="100896" extrusionOk="0">
                  <a:moveTo>
                    <a:pt x="9271" y="1"/>
                  </a:moveTo>
                  <a:lnTo>
                    <a:pt x="1" y="5390"/>
                  </a:lnTo>
                  <a:lnTo>
                    <a:pt x="2588" y="10565"/>
                  </a:lnTo>
                  <a:lnTo>
                    <a:pt x="4744" y="15739"/>
                  </a:lnTo>
                  <a:lnTo>
                    <a:pt x="6684" y="21344"/>
                  </a:lnTo>
                  <a:lnTo>
                    <a:pt x="8409" y="26949"/>
                  </a:lnTo>
                  <a:lnTo>
                    <a:pt x="9702" y="32554"/>
                  </a:lnTo>
                  <a:lnTo>
                    <a:pt x="10564" y="38375"/>
                  </a:lnTo>
                  <a:lnTo>
                    <a:pt x="11211" y="44412"/>
                  </a:lnTo>
                  <a:lnTo>
                    <a:pt x="11427" y="50448"/>
                  </a:lnTo>
                  <a:lnTo>
                    <a:pt x="11211" y="56484"/>
                  </a:lnTo>
                  <a:lnTo>
                    <a:pt x="10564" y="62521"/>
                  </a:lnTo>
                  <a:lnTo>
                    <a:pt x="9702" y="68342"/>
                  </a:lnTo>
                  <a:lnTo>
                    <a:pt x="8409" y="74163"/>
                  </a:lnTo>
                  <a:lnTo>
                    <a:pt x="6684" y="79552"/>
                  </a:lnTo>
                  <a:lnTo>
                    <a:pt x="4744" y="85157"/>
                  </a:lnTo>
                  <a:lnTo>
                    <a:pt x="2588" y="90331"/>
                  </a:lnTo>
                  <a:lnTo>
                    <a:pt x="1" y="95506"/>
                  </a:lnTo>
                  <a:lnTo>
                    <a:pt x="9271" y="100895"/>
                  </a:lnTo>
                  <a:lnTo>
                    <a:pt x="12289" y="95074"/>
                  </a:lnTo>
                  <a:lnTo>
                    <a:pt x="14876" y="89254"/>
                  </a:lnTo>
                  <a:lnTo>
                    <a:pt x="17032" y="83217"/>
                  </a:lnTo>
                  <a:lnTo>
                    <a:pt x="18757" y="76965"/>
                  </a:lnTo>
                  <a:lnTo>
                    <a:pt x="20266" y="70498"/>
                  </a:lnTo>
                  <a:lnTo>
                    <a:pt x="21344" y="64030"/>
                  </a:lnTo>
                  <a:lnTo>
                    <a:pt x="21990" y="57347"/>
                  </a:lnTo>
                  <a:lnTo>
                    <a:pt x="22206" y="50448"/>
                  </a:lnTo>
                  <a:lnTo>
                    <a:pt x="21990" y="43765"/>
                  </a:lnTo>
                  <a:lnTo>
                    <a:pt x="21344" y="37082"/>
                  </a:lnTo>
                  <a:lnTo>
                    <a:pt x="20266" y="30398"/>
                  </a:lnTo>
                  <a:lnTo>
                    <a:pt x="18757" y="23931"/>
                  </a:lnTo>
                  <a:lnTo>
                    <a:pt x="17032" y="17679"/>
                  </a:lnTo>
                  <a:lnTo>
                    <a:pt x="14876" y="11642"/>
                  </a:lnTo>
                  <a:lnTo>
                    <a:pt x="12289" y="5822"/>
                  </a:lnTo>
                  <a:lnTo>
                    <a:pt x="92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8"/>
            <p:cNvSpPr/>
            <p:nvPr/>
          </p:nvSpPr>
          <p:spPr>
            <a:xfrm>
              <a:off x="1187925" y="1596300"/>
              <a:ext cx="560525" cy="2522400"/>
            </a:xfrm>
            <a:custGeom>
              <a:avLst/>
              <a:gdLst/>
              <a:ahLst/>
              <a:cxnLst/>
              <a:rect l="l" t="t" r="r" b="b"/>
              <a:pathLst>
                <a:path w="22421" h="100896" extrusionOk="0">
                  <a:moveTo>
                    <a:pt x="12935" y="1"/>
                  </a:moveTo>
                  <a:lnTo>
                    <a:pt x="10133" y="5822"/>
                  </a:lnTo>
                  <a:lnTo>
                    <a:pt x="7546" y="11642"/>
                  </a:lnTo>
                  <a:lnTo>
                    <a:pt x="5174" y="17679"/>
                  </a:lnTo>
                  <a:lnTo>
                    <a:pt x="3449" y="23931"/>
                  </a:lnTo>
                  <a:lnTo>
                    <a:pt x="1940" y="30398"/>
                  </a:lnTo>
                  <a:lnTo>
                    <a:pt x="862" y="37082"/>
                  </a:lnTo>
                  <a:lnTo>
                    <a:pt x="216" y="43765"/>
                  </a:lnTo>
                  <a:lnTo>
                    <a:pt x="0" y="50448"/>
                  </a:lnTo>
                  <a:lnTo>
                    <a:pt x="216" y="57347"/>
                  </a:lnTo>
                  <a:lnTo>
                    <a:pt x="862" y="64030"/>
                  </a:lnTo>
                  <a:lnTo>
                    <a:pt x="1940" y="70498"/>
                  </a:lnTo>
                  <a:lnTo>
                    <a:pt x="3449" y="76965"/>
                  </a:lnTo>
                  <a:lnTo>
                    <a:pt x="5174" y="83217"/>
                  </a:lnTo>
                  <a:lnTo>
                    <a:pt x="7546" y="89254"/>
                  </a:lnTo>
                  <a:lnTo>
                    <a:pt x="10133" y="95074"/>
                  </a:lnTo>
                  <a:lnTo>
                    <a:pt x="12935" y="100895"/>
                  </a:lnTo>
                  <a:lnTo>
                    <a:pt x="22421" y="95506"/>
                  </a:lnTo>
                  <a:lnTo>
                    <a:pt x="19834" y="90331"/>
                  </a:lnTo>
                  <a:lnTo>
                    <a:pt x="17462" y="85157"/>
                  </a:lnTo>
                  <a:lnTo>
                    <a:pt x="15522" y="79552"/>
                  </a:lnTo>
                  <a:lnTo>
                    <a:pt x="13797" y="74163"/>
                  </a:lnTo>
                  <a:lnTo>
                    <a:pt x="12504" y="68342"/>
                  </a:lnTo>
                  <a:lnTo>
                    <a:pt x="11642" y="62521"/>
                  </a:lnTo>
                  <a:lnTo>
                    <a:pt x="10995" y="56484"/>
                  </a:lnTo>
                  <a:lnTo>
                    <a:pt x="10779" y="50448"/>
                  </a:lnTo>
                  <a:lnTo>
                    <a:pt x="10995" y="44412"/>
                  </a:lnTo>
                  <a:lnTo>
                    <a:pt x="11642" y="38375"/>
                  </a:lnTo>
                  <a:lnTo>
                    <a:pt x="12504" y="32554"/>
                  </a:lnTo>
                  <a:lnTo>
                    <a:pt x="13797" y="26949"/>
                  </a:lnTo>
                  <a:lnTo>
                    <a:pt x="15522" y="21344"/>
                  </a:lnTo>
                  <a:lnTo>
                    <a:pt x="17462" y="15739"/>
                  </a:lnTo>
                  <a:lnTo>
                    <a:pt x="19834" y="10565"/>
                  </a:lnTo>
                  <a:lnTo>
                    <a:pt x="22421" y="5390"/>
                  </a:lnTo>
                  <a:lnTo>
                    <a:pt x="129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8"/>
            <p:cNvSpPr/>
            <p:nvPr/>
          </p:nvSpPr>
          <p:spPr>
            <a:xfrm>
              <a:off x="1570575" y="4080950"/>
              <a:ext cx="2182825" cy="1395925"/>
            </a:xfrm>
            <a:custGeom>
              <a:avLst/>
              <a:gdLst/>
              <a:ahLst/>
              <a:cxnLst/>
              <a:rect l="l" t="t" r="r" b="b"/>
              <a:pathLst>
                <a:path w="87313" h="55837" extrusionOk="0">
                  <a:moveTo>
                    <a:pt x="9271" y="0"/>
                  </a:moveTo>
                  <a:lnTo>
                    <a:pt x="1" y="5390"/>
                  </a:lnTo>
                  <a:lnTo>
                    <a:pt x="3450" y="10995"/>
                  </a:lnTo>
                  <a:lnTo>
                    <a:pt x="7331" y="16169"/>
                  </a:lnTo>
                  <a:lnTo>
                    <a:pt x="11642" y="21128"/>
                  </a:lnTo>
                  <a:lnTo>
                    <a:pt x="15954" y="25655"/>
                  </a:lnTo>
                  <a:lnTo>
                    <a:pt x="20697" y="30182"/>
                  </a:lnTo>
                  <a:lnTo>
                    <a:pt x="25871" y="34278"/>
                  </a:lnTo>
                  <a:lnTo>
                    <a:pt x="31045" y="37943"/>
                  </a:lnTo>
                  <a:lnTo>
                    <a:pt x="36650" y="41393"/>
                  </a:lnTo>
                  <a:lnTo>
                    <a:pt x="42255" y="44627"/>
                  </a:lnTo>
                  <a:lnTo>
                    <a:pt x="48292" y="47429"/>
                  </a:lnTo>
                  <a:lnTo>
                    <a:pt x="54328" y="49801"/>
                  </a:lnTo>
                  <a:lnTo>
                    <a:pt x="60580" y="51741"/>
                  </a:lnTo>
                  <a:lnTo>
                    <a:pt x="67048" y="53466"/>
                  </a:lnTo>
                  <a:lnTo>
                    <a:pt x="73731" y="54759"/>
                  </a:lnTo>
                  <a:lnTo>
                    <a:pt x="80414" y="55621"/>
                  </a:lnTo>
                  <a:lnTo>
                    <a:pt x="87313" y="55837"/>
                  </a:lnTo>
                  <a:lnTo>
                    <a:pt x="87313" y="45058"/>
                  </a:lnTo>
                  <a:lnTo>
                    <a:pt x="81276" y="44842"/>
                  </a:lnTo>
                  <a:lnTo>
                    <a:pt x="75240" y="43980"/>
                  </a:lnTo>
                  <a:lnTo>
                    <a:pt x="69204" y="42902"/>
                  </a:lnTo>
                  <a:lnTo>
                    <a:pt x="63383" y="41393"/>
                  </a:lnTo>
                  <a:lnTo>
                    <a:pt x="57778" y="39668"/>
                  </a:lnTo>
                  <a:lnTo>
                    <a:pt x="52388" y="37512"/>
                  </a:lnTo>
                  <a:lnTo>
                    <a:pt x="47214" y="34925"/>
                  </a:lnTo>
                  <a:lnTo>
                    <a:pt x="42040" y="32123"/>
                  </a:lnTo>
                  <a:lnTo>
                    <a:pt x="37081" y="29104"/>
                  </a:lnTo>
                  <a:lnTo>
                    <a:pt x="32338" y="25655"/>
                  </a:lnTo>
                  <a:lnTo>
                    <a:pt x="28027" y="21990"/>
                  </a:lnTo>
                  <a:lnTo>
                    <a:pt x="23715" y="18109"/>
                  </a:lnTo>
                  <a:lnTo>
                    <a:pt x="19619" y="14013"/>
                  </a:lnTo>
                  <a:lnTo>
                    <a:pt x="15954" y="9486"/>
                  </a:lnTo>
                  <a:lnTo>
                    <a:pt x="12505" y="4959"/>
                  </a:lnTo>
                  <a:lnTo>
                    <a:pt x="92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8"/>
            <p:cNvSpPr/>
            <p:nvPr/>
          </p:nvSpPr>
          <p:spPr>
            <a:xfrm>
              <a:off x="1570575" y="238125"/>
              <a:ext cx="2182825" cy="1395925"/>
            </a:xfrm>
            <a:custGeom>
              <a:avLst/>
              <a:gdLst/>
              <a:ahLst/>
              <a:cxnLst/>
              <a:rect l="l" t="t" r="r" b="b"/>
              <a:pathLst>
                <a:path w="87313" h="55837" extrusionOk="0">
                  <a:moveTo>
                    <a:pt x="87313" y="0"/>
                  </a:moveTo>
                  <a:lnTo>
                    <a:pt x="80414" y="431"/>
                  </a:lnTo>
                  <a:lnTo>
                    <a:pt x="73731" y="1078"/>
                  </a:lnTo>
                  <a:lnTo>
                    <a:pt x="67048" y="2371"/>
                  </a:lnTo>
                  <a:lnTo>
                    <a:pt x="60580" y="4096"/>
                  </a:lnTo>
                  <a:lnTo>
                    <a:pt x="54328" y="6036"/>
                  </a:lnTo>
                  <a:lnTo>
                    <a:pt x="48292" y="8408"/>
                  </a:lnTo>
                  <a:lnTo>
                    <a:pt x="42255" y="11210"/>
                  </a:lnTo>
                  <a:lnTo>
                    <a:pt x="36650" y="14444"/>
                  </a:lnTo>
                  <a:lnTo>
                    <a:pt x="31045" y="17894"/>
                  </a:lnTo>
                  <a:lnTo>
                    <a:pt x="25871" y="21559"/>
                  </a:lnTo>
                  <a:lnTo>
                    <a:pt x="20697" y="25655"/>
                  </a:lnTo>
                  <a:lnTo>
                    <a:pt x="15954" y="30182"/>
                  </a:lnTo>
                  <a:lnTo>
                    <a:pt x="11642" y="34709"/>
                  </a:lnTo>
                  <a:lnTo>
                    <a:pt x="7331" y="39668"/>
                  </a:lnTo>
                  <a:lnTo>
                    <a:pt x="3450" y="44842"/>
                  </a:lnTo>
                  <a:lnTo>
                    <a:pt x="1" y="50447"/>
                  </a:lnTo>
                  <a:lnTo>
                    <a:pt x="9271" y="55837"/>
                  </a:lnTo>
                  <a:lnTo>
                    <a:pt x="12505" y="50878"/>
                  </a:lnTo>
                  <a:lnTo>
                    <a:pt x="15954" y="46351"/>
                  </a:lnTo>
                  <a:lnTo>
                    <a:pt x="19619" y="41824"/>
                  </a:lnTo>
                  <a:lnTo>
                    <a:pt x="23715" y="37728"/>
                  </a:lnTo>
                  <a:lnTo>
                    <a:pt x="28027" y="33847"/>
                  </a:lnTo>
                  <a:lnTo>
                    <a:pt x="32338" y="30182"/>
                  </a:lnTo>
                  <a:lnTo>
                    <a:pt x="37081" y="26733"/>
                  </a:lnTo>
                  <a:lnTo>
                    <a:pt x="42040" y="23715"/>
                  </a:lnTo>
                  <a:lnTo>
                    <a:pt x="47214" y="20912"/>
                  </a:lnTo>
                  <a:lnTo>
                    <a:pt x="52388" y="18325"/>
                  </a:lnTo>
                  <a:lnTo>
                    <a:pt x="57778" y="16169"/>
                  </a:lnTo>
                  <a:lnTo>
                    <a:pt x="63383" y="14444"/>
                  </a:lnTo>
                  <a:lnTo>
                    <a:pt x="69204" y="12935"/>
                  </a:lnTo>
                  <a:lnTo>
                    <a:pt x="75240" y="11857"/>
                  </a:lnTo>
                  <a:lnTo>
                    <a:pt x="81276" y="10995"/>
                  </a:lnTo>
                  <a:lnTo>
                    <a:pt x="87313" y="10779"/>
                  </a:lnTo>
                  <a:lnTo>
                    <a:pt x="873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8"/>
            <p:cNvSpPr/>
            <p:nvPr/>
          </p:nvSpPr>
          <p:spPr>
            <a:xfrm>
              <a:off x="3866575" y="4080950"/>
              <a:ext cx="2182825" cy="1395925"/>
            </a:xfrm>
            <a:custGeom>
              <a:avLst/>
              <a:gdLst/>
              <a:ahLst/>
              <a:cxnLst/>
              <a:rect l="l" t="t" r="r" b="b"/>
              <a:pathLst>
                <a:path w="87313" h="55837" extrusionOk="0">
                  <a:moveTo>
                    <a:pt x="78042" y="0"/>
                  </a:moveTo>
                  <a:lnTo>
                    <a:pt x="74808" y="4959"/>
                  </a:lnTo>
                  <a:lnTo>
                    <a:pt x="71359" y="9486"/>
                  </a:lnTo>
                  <a:lnTo>
                    <a:pt x="67694" y="14013"/>
                  </a:lnTo>
                  <a:lnTo>
                    <a:pt x="63598" y="18109"/>
                  </a:lnTo>
                  <a:lnTo>
                    <a:pt x="59502" y="21990"/>
                  </a:lnTo>
                  <a:lnTo>
                    <a:pt x="54975" y="25655"/>
                  </a:lnTo>
                  <a:lnTo>
                    <a:pt x="50232" y="29104"/>
                  </a:lnTo>
                  <a:lnTo>
                    <a:pt x="45273" y="32123"/>
                  </a:lnTo>
                  <a:lnTo>
                    <a:pt x="40315" y="34925"/>
                  </a:lnTo>
                  <a:lnTo>
                    <a:pt x="34925" y="37512"/>
                  </a:lnTo>
                  <a:lnTo>
                    <a:pt x="29535" y="39668"/>
                  </a:lnTo>
                  <a:lnTo>
                    <a:pt x="23930" y="41393"/>
                  </a:lnTo>
                  <a:lnTo>
                    <a:pt x="18109" y="42902"/>
                  </a:lnTo>
                  <a:lnTo>
                    <a:pt x="12289" y="43980"/>
                  </a:lnTo>
                  <a:lnTo>
                    <a:pt x="6252" y="44842"/>
                  </a:lnTo>
                  <a:lnTo>
                    <a:pt x="0" y="45058"/>
                  </a:lnTo>
                  <a:lnTo>
                    <a:pt x="0" y="55837"/>
                  </a:lnTo>
                  <a:lnTo>
                    <a:pt x="6899" y="55621"/>
                  </a:lnTo>
                  <a:lnTo>
                    <a:pt x="13798" y="54759"/>
                  </a:lnTo>
                  <a:lnTo>
                    <a:pt x="20265" y="53466"/>
                  </a:lnTo>
                  <a:lnTo>
                    <a:pt x="26733" y="51741"/>
                  </a:lnTo>
                  <a:lnTo>
                    <a:pt x="32985" y="49801"/>
                  </a:lnTo>
                  <a:lnTo>
                    <a:pt x="39237" y="47429"/>
                  </a:lnTo>
                  <a:lnTo>
                    <a:pt x="45058" y="44627"/>
                  </a:lnTo>
                  <a:lnTo>
                    <a:pt x="50878" y="41393"/>
                  </a:lnTo>
                  <a:lnTo>
                    <a:pt x="56268" y="37943"/>
                  </a:lnTo>
                  <a:lnTo>
                    <a:pt x="61658" y="34278"/>
                  </a:lnTo>
                  <a:lnTo>
                    <a:pt x="66616" y="30182"/>
                  </a:lnTo>
                  <a:lnTo>
                    <a:pt x="71359" y="25655"/>
                  </a:lnTo>
                  <a:lnTo>
                    <a:pt x="75886" y="21128"/>
                  </a:lnTo>
                  <a:lnTo>
                    <a:pt x="79982" y="16169"/>
                  </a:lnTo>
                  <a:lnTo>
                    <a:pt x="83863" y="10995"/>
                  </a:lnTo>
                  <a:lnTo>
                    <a:pt x="87312" y="5390"/>
                  </a:lnTo>
                  <a:lnTo>
                    <a:pt x="780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18"/>
          <p:cNvSpPr/>
          <p:nvPr/>
        </p:nvSpPr>
        <p:spPr>
          <a:xfrm>
            <a:off x="6312305" y="2662292"/>
            <a:ext cx="594300" cy="594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8"/>
          <p:cNvSpPr/>
          <p:nvPr/>
        </p:nvSpPr>
        <p:spPr>
          <a:xfrm>
            <a:off x="6327230" y="4110680"/>
            <a:ext cx="594300" cy="594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6327230" y="1097655"/>
            <a:ext cx="594300" cy="594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8"/>
          <p:cNvSpPr txBox="1"/>
          <p:nvPr/>
        </p:nvSpPr>
        <p:spPr>
          <a:xfrm>
            <a:off x="7032825" y="1060288"/>
            <a:ext cx="1177800" cy="22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Fira Sans Extra Condensed"/>
                <a:ea typeface="Fira Sans Extra Condensed"/>
                <a:cs typeface="Fira Sans Extra Condensed"/>
                <a:sym typeface="Fira Sans Extra Condensed"/>
              </a:rPr>
              <a:t>Porto</a:t>
            </a:r>
            <a:endParaRPr sz="1600" b="1" dirty="0">
              <a:latin typeface="Fira Sans Extra Condensed"/>
              <a:ea typeface="Fira Sans Extra Condensed"/>
              <a:cs typeface="Fira Sans Extra Condensed"/>
              <a:sym typeface="Fira Sans Extra Condensed"/>
            </a:endParaRPr>
          </a:p>
        </p:txBody>
      </p:sp>
      <p:sp>
        <p:nvSpPr>
          <p:cNvPr id="251" name="Google Shape;251;p18"/>
          <p:cNvSpPr txBox="1"/>
          <p:nvPr/>
        </p:nvSpPr>
        <p:spPr>
          <a:xfrm>
            <a:off x="7017900" y="2861700"/>
            <a:ext cx="1689900" cy="456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dirty="0">
                <a:latin typeface="Roboto"/>
                <a:ea typeface="Roboto"/>
                <a:cs typeface="Roboto"/>
                <a:sym typeface="Roboto"/>
              </a:rPr>
              <a:t>1,703,650 records</a:t>
            </a:r>
            <a:endParaRPr sz="1200" dirty="0">
              <a:latin typeface="Roboto"/>
              <a:ea typeface="Roboto"/>
              <a:cs typeface="Roboto"/>
              <a:sym typeface="Roboto"/>
            </a:endParaRPr>
          </a:p>
        </p:txBody>
      </p:sp>
      <p:sp>
        <p:nvSpPr>
          <p:cNvPr id="252" name="Google Shape;252;p18"/>
          <p:cNvSpPr txBox="1"/>
          <p:nvPr/>
        </p:nvSpPr>
        <p:spPr>
          <a:xfrm>
            <a:off x="7017900" y="2639925"/>
            <a:ext cx="1177800" cy="22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Fira Sans Extra Condensed"/>
                <a:ea typeface="Fira Sans Extra Condensed"/>
                <a:cs typeface="Fira Sans Extra Condensed"/>
                <a:sym typeface="Fira Sans Extra Condensed"/>
              </a:rPr>
              <a:t>Rows</a:t>
            </a:r>
            <a:endParaRPr sz="1600" b="1" dirty="0">
              <a:latin typeface="Fira Sans Extra Condensed"/>
              <a:ea typeface="Fira Sans Extra Condensed"/>
              <a:cs typeface="Fira Sans Extra Condensed"/>
              <a:sym typeface="Fira Sans Extra Condensed"/>
            </a:endParaRPr>
          </a:p>
        </p:txBody>
      </p:sp>
      <p:sp>
        <p:nvSpPr>
          <p:cNvPr id="253" name="Google Shape;253;p18"/>
          <p:cNvSpPr txBox="1"/>
          <p:nvPr/>
        </p:nvSpPr>
        <p:spPr>
          <a:xfrm>
            <a:off x="7032825" y="4304463"/>
            <a:ext cx="1689900" cy="456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dirty="0">
                <a:latin typeface="Roboto"/>
                <a:ea typeface="Roboto"/>
                <a:cs typeface="Roboto"/>
                <a:sym typeface="Roboto"/>
              </a:rPr>
              <a:t>9 columns</a:t>
            </a:r>
            <a:endParaRPr sz="1200" dirty="0">
              <a:latin typeface="Roboto"/>
              <a:ea typeface="Roboto"/>
              <a:cs typeface="Roboto"/>
              <a:sym typeface="Roboto"/>
            </a:endParaRPr>
          </a:p>
        </p:txBody>
      </p:sp>
      <p:sp>
        <p:nvSpPr>
          <p:cNvPr id="254" name="Google Shape;254;p18"/>
          <p:cNvSpPr txBox="1"/>
          <p:nvPr/>
        </p:nvSpPr>
        <p:spPr>
          <a:xfrm>
            <a:off x="7032825" y="4082688"/>
            <a:ext cx="1177800" cy="22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Fira Sans Extra Condensed"/>
                <a:ea typeface="Fira Sans Extra Condensed"/>
                <a:cs typeface="Fira Sans Extra Condensed"/>
                <a:sym typeface="Fira Sans Extra Condensed"/>
              </a:rPr>
              <a:t>Attributes</a:t>
            </a:r>
            <a:endParaRPr sz="1600" b="1" dirty="0">
              <a:latin typeface="Fira Sans Extra Condensed"/>
              <a:ea typeface="Fira Sans Extra Condensed"/>
              <a:cs typeface="Fira Sans Extra Condensed"/>
              <a:sym typeface="Fira Sans Extra Condensed"/>
            </a:endParaRPr>
          </a:p>
        </p:txBody>
      </p:sp>
      <p:sp>
        <p:nvSpPr>
          <p:cNvPr id="255" name="Google Shape;255;p18"/>
          <p:cNvSpPr txBox="1"/>
          <p:nvPr/>
        </p:nvSpPr>
        <p:spPr>
          <a:xfrm>
            <a:off x="7032825" y="1282063"/>
            <a:ext cx="1689900" cy="456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dirty="0">
                <a:latin typeface="Roboto"/>
                <a:ea typeface="Roboto"/>
                <a:cs typeface="Roboto"/>
                <a:sym typeface="Roboto"/>
              </a:rPr>
              <a:t>City in Portugal</a:t>
            </a:r>
            <a:endParaRPr sz="1200" dirty="0">
              <a:latin typeface="Roboto"/>
              <a:ea typeface="Roboto"/>
              <a:cs typeface="Roboto"/>
              <a:sym typeface="Roboto"/>
            </a:endParaRPr>
          </a:p>
        </p:txBody>
      </p:sp>
      <p:grpSp>
        <p:nvGrpSpPr>
          <p:cNvPr id="263" name="Google Shape;263;p18"/>
          <p:cNvGrpSpPr/>
          <p:nvPr/>
        </p:nvGrpSpPr>
        <p:grpSpPr>
          <a:xfrm>
            <a:off x="6446977" y="1225170"/>
            <a:ext cx="354778" cy="339271"/>
            <a:chOff x="5045500" y="842250"/>
            <a:chExt cx="503875" cy="481850"/>
          </a:xfrm>
        </p:grpSpPr>
        <p:sp>
          <p:nvSpPr>
            <p:cNvPr id="264" name="Google Shape;264;p1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5" name="Google Shape;265;p1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70" name="Google Shape;270;p18"/>
          <p:cNvGrpSpPr/>
          <p:nvPr/>
        </p:nvGrpSpPr>
        <p:grpSpPr>
          <a:xfrm>
            <a:off x="6485206" y="4226953"/>
            <a:ext cx="278296" cy="339253"/>
            <a:chOff x="3907325" y="2620775"/>
            <a:chExt cx="395250" cy="481825"/>
          </a:xfrm>
        </p:grpSpPr>
        <p:sp>
          <p:nvSpPr>
            <p:cNvPr id="271" name="Google Shape;271;p1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2" name="Google Shape;272;p1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3" name="Google Shape;273;p1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4" name="Google Shape;274;p1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75" name="Google Shape;275;p18"/>
          <p:cNvGrpSpPr/>
          <p:nvPr/>
        </p:nvGrpSpPr>
        <p:grpSpPr>
          <a:xfrm>
            <a:off x="6439441" y="2795567"/>
            <a:ext cx="339253" cy="339253"/>
            <a:chOff x="3271200" y="4992125"/>
            <a:chExt cx="481825" cy="481825"/>
          </a:xfrm>
        </p:grpSpPr>
        <p:sp>
          <p:nvSpPr>
            <p:cNvPr id="276" name="Google Shape;276;p1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7" name="Google Shape;277;p1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8" name="Google Shape;278;p1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pic>
        <p:nvPicPr>
          <p:cNvPr id="3" name="Picture 2" descr="A city with red roofs and buildings on a hill&#10;&#10;Description automatically generated with medium confidence">
            <a:extLst>
              <a:ext uri="{FF2B5EF4-FFF2-40B4-BE49-F238E27FC236}">
                <a16:creationId xmlns:a16="http://schemas.microsoft.com/office/drawing/2014/main" id="{EEFFA587-27D2-E43E-4C77-690346CBC1B2}"/>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922692" y="1643804"/>
            <a:ext cx="3953120" cy="2327291"/>
          </a:xfrm>
          <a:prstGeom prst="ellipse">
            <a:avLst/>
          </a:prstGeom>
        </p:spPr>
      </p:pic>
      <p:pic>
        <p:nvPicPr>
          <p:cNvPr id="6" name="Picture 5" descr="A bridge over water with lights&#10;&#10;Description automatically generated">
            <a:extLst>
              <a:ext uri="{FF2B5EF4-FFF2-40B4-BE49-F238E27FC236}">
                <a16:creationId xmlns:a16="http://schemas.microsoft.com/office/drawing/2014/main" id="{910D3A09-BA39-151C-A84F-A1C9AF7B7537}"/>
              </a:ext>
            </a:extLst>
          </p:cNvPr>
          <p:cNvPicPr>
            <a:picLocks noChangeAspect="1"/>
          </p:cNvPicPr>
          <p:nvPr/>
        </p:nvPicPr>
        <p:blipFill>
          <a:blip r:embed="rId9">
            <a:extLst>
              <a:ext uri="{837473B0-CC2E-450A-ABE3-18F120FF3D39}">
                <a1611:picAttrSrcUrl xmlns:a1611="http://schemas.microsoft.com/office/drawing/2016/11/main" r:id="rId10"/>
              </a:ext>
            </a:extLst>
          </a:blip>
          <a:stretch>
            <a:fillRect/>
          </a:stretch>
        </p:blipFill>
        <p:spPr>
          <a:xfrm>
            <a:off x="-957882" y="-269363"/>
            <a:ext cx="3837848" cy="2162168"/>
          </a:xfrm>
          <a:prstGeom prst="ellipse">
            <a:avLst/>
          </a:prstGeom>
        </p:spPr>
      </p:pic>
      <p:sp>
        <p:nvSpPr>
          <p:cNvPr id="2" name="Slide Number Placeholder 1">
            <a:extLst>
              <a:ext uri="{FF2B5EF4-FFF2-40B4-BE49-F238E27FC236}">
                <a16:creationId xmlns:a16="http://schemas.microsoft.com/office/drawing/2014/main" id="{5A7395AB-4551-0EC5-55E5-B4AF5B2B179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a:t>
            </a:fld>
            <a:endParaRPr lang="en"/>
          </a:p>
        </p:txBody>
      </p:sp>
      <p:pic>
        <p:nvPicPr>
          <p:cNvPr id="9" name="Video 8">
            <a:extLst>
              <a:ext uri="{FF2B5EF4-FFF2-40B4-BE49-F238E27FC236}">
                <a16:creationId xmlns:a16="http://schemas.microsoft.com/office/drawing/2014/main" id="{329D9A20-60F4-02FB-0DAC-3A7FF4A24EA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1"/>
          <a:srcRect l="21875" r="21875"/>
          <a:stretch>
            <a:fillRect/>
          </a:stretch>
        </p:blipFill>
        <p:spPr>
          <a:xfrm>
            <a:off x="7872598" y="45787"/>
            <a:ext cx="1177801" cy="1177801"/>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8795"/>
    </mc:Choice>
    <mc:Fallback>
      <p:transition spd="slow" advTm="28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p:nvPr/>
        </p:nvSpPr>
        <p:spPr>
          <a:xfrm rot="10800000">
            <a:off x="457200" y="1107152"/>
            <a:ext cx="4613400" cy="1464597"/>
          </a:xfrm>
          <a:prstGeom prst="rect">
            <a:avLst/>
          </a:prstGeom>
          <a:gradFill>
            <a:gsLst>
              <a:gs pos="0">
                <a:srgbClr val="EFEFEF"/>
              </a:gs>
              <a:gs pos="64000">
                <a:srgbClr val="F3F3F3"/>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17"/>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AU" dirty="0">
                <a:solidFill>
                  <a:schemeClr val="dk1"/>
                </a:solidFill>
              </a:rPr>
              <a:t>Course content</a:t>
            </a:r>
            <a:endParaRPr dirty="0"/>
          </a:p>
        </p:txBody>
      </p:sp>
      <p:sp>
        <p:nvSpPr>
          <p:cNvPr id="163" name="Google Shape;163;p17"/>
          <p:cNvSpPr/>
          <p:nvPr/>
        </p:nvSpPr>
        <p:spPr>
          <a:xfrm>
            <a:off x="4073650" y="2609365"/>
            <a:ext cx="4613400" cy="2122659"/>
          </a:xfrm>
          <a:prstGeom prst="rect">
            <a:avLst/>
          </a:prstGeom>
          <a:gradFill>
            <a:gsLst>
              <a:gs pos="0">
                <a:srgbClr val="EFEFEF"/>
              </a:gs>
              <a:gs pos="64000">
                <a:srgbClr val="F3F3F3"/>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a:off x="4474780" y="888685"/>
            <a:ext cx="1158785" cy="114932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17"/>
          <p:cNvSpPr/>
          <p:nvPr/>
        </p:nvSpPr>
        <p:spPr>
          <a:xfrm>
            <a:off x="3510437" y="2379560"/>
            <a:ext cx="1158785" cy="114932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txBox="1"/>
          <p:nvPr/>
        </p:nvSpPr>
        <p:spPr>
          <a:xfrm>
            <a:off x="685800" y="1173061"/>
            <a:ext cx="2972400" cy="25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AU" sz="1600" b="1" dirty="0">
                <a:solidFill>
                  <a:schemeClr val="accent6"/>
                </a:solidFill>
                <a:latin typeface="Fira Sans Extra Condensed"/>
                <a:ea typeface="Fira Sans Extra Condensed"/>
                <a:cs typeface="Fira Sans Extra Condensed"/>
                <a:sym typeface="Fira Sans Extra Condensed"/>
              </a:rPr>
              <a:t>PostgreSQL – Practicals &amp; tutorials</a:t>
            </a:r>
          </a:p>
        </p:txBody>
      </p:sp>
      <p:sp>
        <p:nvSpPr>
          <p:cNvPr id="171" name="Google Shape;171;p17"/>
          <p:cNvSpPr txBox="1"/>
          <p:nvPr/>
        </p:nvSpPr>
        <p:spPr>
          <a:xfrm>
            <a:off x="685799" y="1424352"/>
            <a:ext cx="2824637" cy="1072268"/>
          </a:xfrm>
          <a:prstGeom prst="rect">
            <a:avLst/>
          </a:prstGeom>
          <a:noFill/>
          <a:ln>
            <a:noFill/>
          </a:ln>
        </p:spPr>
        <p:txBody>
          <a:bodyPr spcFirstLastPara="1" wrap="square" lIns="91425" tIns="91425" rIns="91425" bIns="91425" anchor="ctr" anchorCtr="0">
            <a:noAutofit/>
          </a:bodyPr>
          <a:lstStyle/>
          <a:p>
            <a:pPr marL="171450" lvl="0" indent="-171450" algn="l" rtl="0">
              <a:spcBef>
                <a:spcPts val="0"/>
              </a:spcBef>
              <a:spcAft>
                <a:spcPts val="0"/>
              </a:spcAft>
              <a:buFont typeface="Arial" panose="020B0604020202020204" pitchFamily="34" charset="0"/>
              <a:buChar char="•"/>
            </a:pPr>
            <a:r>
              <a:rPr lang="en" sz="1200" dirty="0">
                <a:solidFill>
                  <a:srgbClr val="000000"/>
                </a:solidFill>
                <a:latin typeface="Roboto"/>
                <a:ea typeface="Roboto"/>
                <a:cs typeface="Roboto"/>
                <a:sym typeface="Roboto"/>
              </a:rPr>
              <a:t>Gaining familiarity with the program</a:t>
            </a:r>
          </a:p>
          <a:p>
            <a:pPr marL="171450" lvl="0" indent="-171450" algn="l" rtl="0">
              <a:spcBef>
                <a:spcPts val="0"/>
              </a:spcBef>
              <a:spcAft>
                <a:spcPts val="0"/>
              </a:spcAft>
              <a:buFont typeface="Arial" panose="020B0604020202020204" pitchFamily="34" charset="0"/>
              <a:buChar char="•"/>
            </a:pPr>
            <a:r>
              <a:rPr lang="en" sz="1200" dirty="0">
                <a:latin typeface="Roboto"/>
                <a:ea typeface="Roboto"/>
                <a:cs typeface="Roboto"/>
                <a:sym typeface="Roboto"/>
              </a:rPr>
              <a:t>Practice queries</a:t>
            </a:r>
          </a:p>
          <a:p>
            <a:pPr marL="171450" lvl="0" indent="-171450" algn="l" rtl="0">
              <a:spcBef>
                <a:spcPts val="0"/>
              </a:spcBef>
              <a:spcAft>
                <a:spcPts val="0"/>
              </a:spcAft>
              <a:buFont typeface="Arial" panose="020B0604020202020204" pitchFamily="34" charset="0"/>
              <a:buChar char="•"/>
            </a:pPr>
            <a:r>
              <a:rPr lang="en-AU" sz="1200" dirty="0">
                <a:latin typeface="Roboto"/>
                <a:ea typeface="Roboto"/>
                <a:cs typeface="Roboto"/>
                <a:sym typeface="Roboto"/>
              </a:rPr>
              <a:t>S</a:t>
            </a:r>
            <a:r>
              <a:rPr lang="en-AU" sz="1200" dirty="0">
                <a:solidFill>
                  <a:srgbClr val="000000"/>
                </a:solidFill>
                <a:latin typeface="Roboto"/>
                <a:ea typeface="Roboto"/>
                <a:cs typeface="Roboto"/>
                <a:sym typeface="Roboto"/>
              </a:rPr>
              <a:t>taging</a:t>
            </a:r>
            <a:r>
              <a:rPr lang="en" sz="1200" dirty="0">
                <a:solidFill>
                  <a:srgbClr val="000000"/>
                </a:solidFill>
                <a:latin typeface="Roboto"/>
                <a:ea typeface="Roboto"/>
                <a:cs typeface="Roboto"/>
                <a:sym typeface="Roboto"/>
              </a:rPr>
              <a:t> table</a:t>
            </a:r>
            <a:endParaRPr sz="1200" dirty="0">
              <a:solidFill>
                <a:srgbClr val="000000"/>
              </a:solidFill>
              <a:latin typeface="Roboto"/>
              <a:ea typeface="Roboto"/>
              <a:cs typeface="Roboto"/>
              <a:sym typeface="Roboto"/>
            </a:endParaRPr>
          </a:p>
        </p:txBody>
      </p:sp>
      <p:sp>
        <p:nvSpPr>
          <p:cNvPr id="172" name="Google Shape;172;p17"/>
          <p:cNvSpPr txBox="1"/>
          <p:nvPr/>
        </p:nvSpPr>
        <p:spPr>
          <a:xfrm>
            <a:off x="5485800" y="2643658"/>
            <a:ext cx="2972400" cy="252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dirty="0">
                <a:solidFill>
                  <a:schemeClr val="accent4"/>
                </a:solidFill>
                <a:latin typeface="Fira Sans Extra Condensed"/>
                <a:ea typeface="Fira Sans Extra Condensed"/>
                <a:cs typeface="Fira Sans Extra Condensed"/>
                <a:sym typeface="Fira Sans Extra Condensed"/>
              </a:rPr>
              <a:t>INDEXING METHODS</a:t>
            </a:r>
            <a:endParaRPr sz="1600" b="1" dirty="0">
              <a:solidFill>
                <a:schemeClr val="accent4"/>
              </a:solidFill>
              <a:latin typeface="Fira Sans Extra Condensed"/>
              <a:ea typeface="Fira Sans Extra Condensed"/>
              <a:cs typeface="Fira Sans Extra Condensed"/>
              <a:sym typeface="Fira Sans Extra Condensed"/>
            </a:endParaRPr>
          </a:p>
        </p:txBody>
      </p:sp>
      <p:sp>
        <p:nvSpPr>
          <p:cNvPr id="173" name="Google Shape;173;p17"/>
          <p:cNvSpPr txBox="1"/>
          <p:nvPr/>
        </p:nvSpPr>
        <p:spPr>
          <a:xfrm>
            <a:off x="4944496" y="2892750"/>
            <a:ext cx="3513704" cy="1719898"/>
          </a:xfrm>
          <a:prstGeom prst="rect">
            <a:avLst/>
          </a:prstGeom>
          <a:noFill/>
          <a:ln>
            <a:noFill/>
          </a:ln>
        </p:spPr>
        <p:txBody>
          <a:bodyPr spcFirstLastPara="1" wrap="square" lIns="91425" tIns="91425" rIns="91425" bIns="91425" anchor="ctr" anchorCtr="0">
            <a:noAutofit/>
          </a:bodyPr>
          <a:lstStyle/>
          <a:p>
            <a:pPr marL="171450" lvl="0" indent="-171450" algn="r" rtl="0">
              <a:spcBef>
                <a:spcPts val="0"/>
              </a:spcBef>
              <a:spcAft>
                <a:spcPts val="0"/>
              </a:spcAft>
              <a:buFont typeface="Arial" panose="020B0604020202020204" pitchFamily="34" charset="0"/>
              <a:buChar char="•"/>
            </a:pPr>
            <a:r>
              <a:rPr lang="en-AU" sz="1200" dirty="0">
                <a:solidFill>
                  <a:srgbClr val="000000"/>
                </a:solidFill>
                <a:latin typeface="Roboto"/>
                <a:ea typeface="Roboto"/>
                <a:cs typeface="Roboto"/>
                <a:sym typeface="Roboto"/>
              </a:rPr>
              <a:t>Understand why certain indexes more efficient</a:t>
            </a:r>
          </a:p>
          <a:p>
            <a:pPr marL="171450" lvl="0" indent="-171450" algn="r" rtl="0">
              <a:spcBef>
                <a:spcPts val="0"/>
              </a:spcBef>
              <a:spcAft>
                <a:spcPts val="0"/>
              </a:spcAft>
              <a:buFont typeface="Arial" panose="020B0604020202020204" pitchFamily="34" charset="0"/>
              <a:buChar char="•"/>
            </a:pPr>
            <a:r>
              <a:rPr lang="en-AU" sz="1200" dirty="0">
                <a:solidFill>
                  <a:srgbClr val="000000"/>
                </a:solidFill>
                <a:latin typeface="Roboto"/>
                <a:ea typeface="Roboto"/>
                <a:cs typeface="Roboto"/>
                <a:sym typeface="Roboto"/>
              </a:rPr>
              <a:t>Which indexes to implement depending on query type</a:t>
            </a:r>
          </a:p>
          <a:p>
            <a:pPr marL="171450" lvl="0" indent="-171450" algn="r" rtl="0">
              <a:spcBef>
                <a:spcPts val="0"/>
              </a:spcBef>
              <a:spcAft>
                <a:spcPts val="0"/>
              </a:spcAft>
              <a:buFont typeface="Arial" panose="020B0604020202020204" pitchFamily="34" charset="0"/>
              <a:buChar char="•"/>
            </a:pPr>
            <a:r>
              <a:rPr lang="en-AU" sz="1200" dirty="0">
                <a:latin typeface="Roboto"/>
                <a:ea typeface="Roboto"/>
                <a:cs typeface="Roboto"/>
                <a:sym typeface="Roboto"/>
              </a:rPr>
              <a:t>Trade-off between memory usage, creation time and execution time</a:t>
            </a:r>
            <a:endParaRPr lang="en-AU" sz="1200" dirty="0">
              <a:solidFill>
                <a:srgbClr val="000000"/>
              </a:solidFill>
              <a:latin typeface="Roboto"/>
              <a:ea typeface="Roboto"/>
              <a:cs typeface="Roboto"/>
              <a:sym typeface="Roboto"/>
            </a:endParaRPr>
          </a:p>
          <a:p>
            <a:pPr lvl="0" algn="r" rtl="0">
              <a:spcBef>
                <a:spcPts val="0"/>
              </a:spcBef>
              <a:spcAft>
                <a:spcPts val="0"/>
              </a:spcAft>
            </a:pPr>
            <a:endParaRPr lang="en-AU" sz="1200" dirty="0">
              <a:solidFill>
                <a:srgbClr val="000000"/>
              </a:solidFill>
              <a:latin typeface="Roboto"/>
              <a:ea typeface="Roboto"/>
              <a:cs typeface="Roboto"/>
              <a:sym typeface="Roboto"/>
            </a:endParaRPr>
          </a:p>
          <a:p>
            <a:pPr marL="171450" lvl="0" indent="-171450" algn="r" rtl="0">
              <a:spcBef>
                <a:spcPts val="0"/>
              </a:spcBef>
              <a:spcAft>
                <a:spcPts val="0"/>
              </a:spcAft>
              <a:buFont typeface="Arial" panose="020B0604020202020204" pitchFamily="34" charset="0"/>
              <a:buChar char="•"/>
            </a:pPr>
            <a:endParaRPr lang="en-AU" sz="1200" dirty="0">
              <a:solidFill>
                <a:srgbClr val="000000"/>
              </a:solidFill>
              <a:latin typeface="Roboto"/>
              <a:ea typeface="Roboto"/>
              <a:cs typeface="Roboto"/>
              <a:sym typeface="Roboto"/>
            </a:endParaRPr>
          </a:p>
        </p:txBody>
      </p:sp>
      <p:grpSp>
        <p:nvGrpSpPr>
          <p:cNvPr id="176" name="Google Shape;176;p17"/>
          <p:cNvGrpSpPr/>
          <p:nvPr/>
        </p:nvGrpSpPr>
        <p:grpSpPr>
          <a:xfrm>
            <a:off x="4944496" y="1370738"/>
            <a:ext cx="219345" cy="227301"/>
            <a:chOff x="3357325" y="2093500"/>
            <a:chExt cx="311525" cy="322825"/>
          </a:xfrm>
        </p:grpSpPr>
        <p:sp>
          <p:nvSpPr>
            <p:cNvPr id="177" name="Google Shape;177;p17"/>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8" name="Google Shape;178;p17"/>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9" name="Google Shape;179;p17"/>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8" name="Google Shape;198;p17"/>
          <p:cNvGrpSpPr/>
          <p:nvPr/>
        </p:nvGrpSpPr>
        <p:grpSpPr>
          <a:xfrm>
            <a:off x="3905737" y="2771036"/>
            <a:ext cx="368186" cy="366364"/>
            <a:chOff x="-63679950" y="3360375"/>
            <a:chExt cx="318225" cy="316650"/>
          </a:xfrm>
        </p:grpSpPr>
        <p:sp>
          <p:nvSpPr>
            <p:cNvPr id="199" name="Google Shape;199;p17"/>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7"/>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7"/>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039CF944-55E4-1836-D306-259C17EBBD6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pic>
        <p:nvPicPr>
          <p:cNvPr id="7" name="Video 6">
            <a:extLst>
              <a:ext uri="{FF2B5EF4-FFF2-40B4-BE49-F238E27FC236}">
                <a16:creationId xmlns:a16="http://schemas.microsoft.com/office/drawing/2014/main" id="{96CA4738-6AF3-8598-6B48-7924C583BAE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7478108" y="117160"/>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6815"/>
    </mc:Choice>
    <mc:Fallback>
      <p:transition spd="slow" advTm="16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3"/>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solidFill>
                  <a:schemeClr val="dk1"/>
                </a:solidFill>
              </a:rPr>
              <a:t>Progress &amp; Key challenges</a:t>
            </a:r>
            <a:endParaRPr dirty="0"/>
          </a:p>
        </p:txBody>
      </p:sp>
      <p:sp>
        <p:nvSpPr>
          <p:cNvPr id="425" name="Google Shape;425;p23"/>
          <p:cNvSpPr/>
          <p:nvPr/>
        </p:nvSpPr>
        <p:spPr>
          <a:xfrm>
            <a:off x="457200" y="2032225"/>
            <a:ext cx="8229600" cy="10791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a:off x="1565050" y="1875300"/>
            <a:ext cx="1392900" cy="1392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3875550" y="1875300"/>
            <a:ext cx="1392900" cy="139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3"/>
          <p:cNvSpPr/>
          <p:nvPr/>
        </p:nvSpPr>
        <p:spPr>
          <a:xfrm>
            <a:off x="6152750" y="1875300"/>
            <a:ext cx="1392900" cy="1392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txBox="1"/>
          <p:nvPr/>
        </p:nvSpPr>
        <p:spPr>
          <a:xfrm>
            <a:off x="1240950" y="1131450"/>
            <a:ext cx="2040900" cy="7050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 sz="1600" b="1" dirty="0">
                <a:solidFill>
                  <a:schemeClr val="dk1"/>
                </a:solidFill>
                <a:latin typeface="Fira Sans Extra Condensed"/>
                <a:ea typeface="Fira Sans Extra Condensed"/>
                <a:cs typeface="Fira Sans Extra Condensed"/>
                <a:sym typeface="Fira Sans Extra Condensed"/>
              </a:rPr>
              <a:t>Time</a:t>
            </a:r>
            <a:endParaRPr sz="1600" b="1" dirty="0">
              <a:solidFill>
                <a:schemeClr val="dk1"/>
              </a:solidFill>
              <a:latin typeface="Fira Sans Extra Condensed"/>
              <a:ea typeface="Fira Sans Extra Condensed"/>
              <a:cs typeface="Fira Sans Extra Condensed"/>
              <a:sym typeface="Fira Sans Extra Condensed"/>
            </a:endParaRPr>
          </a:p>
        </p:txBody>
      </p:sp>
      <p:sp>
        <p:nvSpPr>
          <p:cNvPr id="430" name="Google Shape;430;p23"/>
          <p:cNvSpPr txBox="1"/>
          <p:nvPr/>
        </p:nvSpPr>
        <p:spPr>
          <a:xfrm>
            <a:off x="1531750" y="3562350"/>
            <a:ext cx="1459500" cy="981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dirty="0">
                <a:solidFill>
                  <a:schemeClr val="dk1"/>
                </a:solidFill>
                <a:latin typeface="Roboto"/>
                <a:ea typeface="Roboto"/>
                <a:cs typeface="Roboto"/>
                <a:sym typeface="Roboto"/>
              </a:rPr>
              <a:t>Time to execute certain queries were extremely long </a:t>
            </a:r>
            <a:endParaRPr sz="1200" dirty="0">
              <a:solidFill>
                <a:schemeClr val="dk1"/>
              </a:solidFill>
              <a:latin typeface="Roboto"/>
              <a:ea typeface="Roboto"/>
              <a:cs typeface="Roboto"/>
              <a:sym typeface="Roboto"/>
            </a:endParaRPr>
          </a:p>
        </p:txBody>
      </p:sp>
      <p:sp>
        <p:nvSpPr>
          <p:cNvPr id="431" name="Google Shape;431;p23"/>
          <p:cNvSpPr txBox="1"/>
          <p:nvPr/>
        </p:nvSpPr>
        <p:spPr>
          <a:xfrm>
            <a:off x="3842250" y="3562350"/>
            <a:ext cx="1615870" cy="981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AU" sz="1200" dirty="0">
                <a:solidFill>
                  <a:schemeClr val="dk1"/>
                </a:solidFill>
                <a:latin typeface="Roboto"/>
                <a:ea typeface="Roboto"/>
                <a:cs typeface="Roboto"/>
                <a:sym typeface="Roboto"/>
              </a:rPr>
              <a:t>Additional columns:</a:t>
            </a:r>
          </a:p>
          <a:p>
            <a:pPr marL="171450" lvl="0" indent="-171450" algn="ctr" rtl="0">
              <a:lnSpc>
                <a:spcPct val="115000"/>
              </a:lnSpc>
              <a:spcBef>
                <a:spcPts val="0"/>
              </a:spcBef>
              <a:spcAft>
                <a:spcPts val="0"/>
              </a:spcAft>
              <a:buFontTx/>
              <a:buChar char="-"/>
            </a:pPr>
            <a:r>
              <a:rPr lang="en-AU" sz="1200" dirty="0" err="1">
                <a:solidFill>
                  <a:schemeClr val="dk1"/>
                </a:solidFill>
                <a:latin typeface="Roboto"/>
                <a:ea typeface="Roboto"/>
                <a:cs typeface="Roboto"/>
                <a:sym typeface="Roboto"/>
              </a:rPr>
              <a:t>start_point</a:t>
            </a:r>
            <a:endParaRPr lang="en-AU" sz="1200" dirty="0">
              <a:solidFill>
                <a:schemeClr val="dk1"/>
              </a:solidFill>
              <a:latin typeface="Roboto"/>
              <a:ea typeface="Roboto"/>
              <a:cs typeface="Roboto"/>
              <a:sym typeface="Roboto"/>
            </a:endParaRPr>
          </a:p>
          <a:p>
            <a:pPr marL="171450" lvl="0" indent="-171450" algn="ctr" rtl="0">
              <a:lnSpc>
                <a:spcPct val="115000"/>
              </a:lnSpc>
              <a:spcBef>
                <a:spcPts val="0"/>
              </a:spcBef>
              <a:spcAft>
                <a:spcPts val="0"/>
              </a:spcAft>
              <a:buFontTx/>
              <a:buChar char="-"/>
            </a:pPr>
            <a:r>
              <a:rPr lang="en-AU" sz="1200" dirty="0" err="1">
                <a:solidFill>
                  <a:schemeClr val="dk1"/>
                </a:solidFill>
                <a:latin typeface="Roboto"/>
                <a:ea typeface="Roboto"/>
                <a:cs typeface="Roboto"/>
                <a:sym typeface="Roboto"/>
              </a:rPr>
              <a:t>End_point</a:t>
            </a:r>
            <a:endParaRPr lang="en-AU" sz="1200" dirty="0">
              <a:solidFill>
                <a:schemeClr val="dk1"/>
              </a:solidFill>
              <a:latin typeface="Roboto"/>
              <a:ea typeface="Roboto"/>
              <a:cs typeface="Roboto"/>
              <a:sym typeface="Roboto"/>
            </a:endParaRPr>
          </a:p>
          <a:p>
            <a:pPr marL="0" lvl="0" indent="0" algn="ctr" rtl="0">
              <a:lnSpc>
                <a:spcPct val="115000"/>
              </a:lnSpc>
              <a:spcBef>
                <a:spcPts val="0"/>
              </a:spcBef>
              <a:spcAft>
                <a:spcPts val="0"/>
              </a:spcAft>
              <a:buNone/>
            </a:pPr>
            <a:endParaRPr sz="1200" dirty="0">
              <a:solidFill>
                <a:schemeClr val="dk1"/>
              </a:solidFill>
              <a:latin typeface="Roboto"/>
              <a:ea typeface="Roboto"/>
              <a:cs typeface="Roboto"/>
              <a:sym typeface="Roboto"/>
            </a:endParaRPr>
          </a:p>
        </p:txBody>
      </p:sp>
      <p:sp>
        <p:nvSpPr>
          <p:cNvPr id="432" name="Google Shape;432;p23"/>
          <p:cNvSpPr txBox="1"/>
          <p:nvPr/>
        </p:nvSpPr>
        <p:spPr>
          <a:xfrm>
            <a:off x="6119450" y="3562350"/>
            <a:ext cx="1615870" cy="981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AU" sz="1200" dirty="0">
                <a:solidFill>
                  <a:schemeClr val="dk1"/>
                </a:solidFill>
                <a:latin typeface="Roboto"/>
                <a:ea typeface="Roboto"/>
                <a:cs typeface="Roboto"/>
                <a:sym typeface="Roboto"/>
              </a:rPr>
              <a:t>Additional column:</a:t>
            </a:r>
          </a:p>
          <a:p>
            <a:pPr marL="171450" lvl="0" indent="-171450" algn="ctr" rtl="0">
              <a:lnSpc>
                <a:spcPct val="115000"/>
              </a:lnSpc>
              <a:spcBef>
                <a:spcPts val="0"/>
              </a:spcBef>
              <a:spcAft>
                <a:spcPts val="0"/>
              </a:spcAft>
              <a:buFontTx/>
              <a:buChar char="-"/>
            </a:pPr>
            <a:r>
              <a:rPr lang="en-AU" sz="1200" dirty="0" err="1">
                <a:solidFill>
                  <a:schemeClr val="dk1"/>
                </a:solidFill>
                <a:latin typeface="Roboto"/>
                <a:ea typeface="Roboto"/>
                <a:cs typeface="Roboto"/>
                <a:sym typeface="Roboto"/>
              </a:rPr>
              <a:t>Call_type_str</a:t>
            </a:r>
            <a:endParaRPr lang="en-AU" sz="1200" dirty="0">
              <a:solidFill>
                <a:schemeClr val="dk1"/>
              </a:solidFill>
              <a:latin typeface="Roboto"/>
              <a:ea typeface="Roboto"/>
              <a:cs typeface="Roboto"/>
              <a:sym typeface="Roboto"/>
            </a:endParaRPr>
          </a:p>
        </p:txBody>
      </p:sp>
      <p:sp>
        <p:nvSpPr>
          <p:cNvPr id="433" name="Google Shape;433;p23"/>
          <p:cNvSpPr txBox="1"/>
          <p:nvPr/>
        </p:nvSpPr>
        <p:spPr>
          <a:xfrm>
            <a:off x="3551550" y="1131450"/>
            <a:ext cx="2040900" cy="7050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 sz="1600" b="1" dirty="0">
                <a:solidFill>
                  <a:schemeClr val="dk1"/>
                </a:solidFill>
                <a:latin typeface="Fira Sans Extra Condensed"/>
                <a:ea typeface="Fira Sans Extra Condensed"/>
                <a:cs typeface="Fira Sans Extra Condensed"/>
                <a:sym typeface="Fira Sans Extra Condensed"/>
              </a:rPr>
              <a:t>GIST</a:t>
            </a:r>
            <a:endParaRPr sz="1600" b="1" dirty="0">
              <a:solidFill>
                <a:schemeClr val="dk1"/>
              </a:solidFill>
              <a:latin typeface="Fira Sans Extra Condensed"/>
              <a:ea typeface="Fira Sans Extra Condensed"/>
              <a:cs typeface="Fira Sans Extra Condensed"/>
              <a:sym typeface="Fira Sans Extra Condensed"/>
            </a:endParaRPr>
          </a:p>
        </p:txBody>
      </p:sp>
      <p:sp>
        <p:nvSpPr>
          <p:cNvPr id="434" name="Google Shape;434;p23"/>
          <p:cNvSpPr txBox="1"/>
          <p:nvPr/>
        </p:nvSpPr>
        <p:spPr>
          <a:xfrm>
            <a:off x="5828750" y="1131450"/>
            <a:ext cx="2040900" cy="7050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 sz="1600" b="1" dirty="0">
                <a:solidFill>
                  <a:schemeClr val="dk1"/>
                </a:solidFill>
                <a:latin typeface="Fira Sans Extra Condensed"/>
                <a:ea typeface="Fira Sans Extra Condensed"/>
                <a:cs typeface="Fira Sans Extra Condensed"/>
                <a:sym typeface="Fira Sans Extra Condensed"/>
              </a:rPr>
              <a:t>GIN</a:t>
            </a:r>
            <a:endParaRPr sz="1600" b="1" dirty="0">
              <a:solidFill>
                <a:schemeClr val="dk1"/>
              </a:solidFill>
              <a:latin typeface="Fira Sans Extra Condensed"/>
              <a:ea typeface="Fira Sans Extra Condensed"/>
              <a:cs typeface="Fira Sans Extra Condensed"/>
              <a:sym typeface="Fira Sans Extra Condensed"/>
            </a:endParaRPr>
          </a:p>
        </p:txBody>
      </p:sp>
      <p:grpSp>
        <p:nvGrpSpPr>
          <p:cNvPr id="435" name="Google Shape;435;p23"/>
          <p:cNvGrpSpPr/>
          <p:nvPr/>
        </p:nvGrpSpPr>
        <p:grpSpPr>
          <a:xfrm>
            <a:off x="2028983" y="2335682"/>
            <a:ext cx="457198" cy="472455"/>
            <a:chOff x="-65129950" y="2646800"/>
            <a:chExt cx="311125" cy="317425"/>
          </a:xfrm>
        </p:grpSpPr>
        <p:sp>
          <p:nvSpPr>
            <p:cNvPr id="436" name="Google Shape;436;p2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a:off x="4343402" y="2344321"/>
            <a:ext cx="457195" cy="457205"/>
            <a:chOff x="1412450" y="1954475"/>
            <a:chExt cx="297750" cy="296175"/>
          </a:xfrm>
        </p:grpSpPr>
        <p:sp>
          <p:nvSpPr>
            <p:cNvPr id="439" name="Google Shape;439;p2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 name="Google Shape;441;p23"/>
          <p:cNvGrpSpPr/>
          <p:nvPr/>
        </p:nvGrpSpPr>
        <p:grpSpPr>
          <a:xfrm>
            <a:off x="6624524" y="2335361"/>
            <a:ext cx="457200" cy="434335"/>
            <a:chOff x="-62890750" y="2296300"/>
            <a:chExt cx="330825" cy="317450"/>
          </a:xfrm>
        </p:grpSpPr>
        <p:sp>
          <p:nvSpPr>
            <p:cNvPr id="442" name="Google Shape;442;p2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15434BC4-B8D5-AA5C-0031-EDD47E2BE13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pic>
        <p:nvPicPr>
          <p:cNvPr id="7" name="Video 6">
            <a:extLst>
              <a:ext uri="{FF2B5EF4-FFF2-40B4-BE49-F238E27FC236}">
                <a16:creationId xmlns:a16="http://schemas.microsoft.com/office/drawing/2014/main" id="{A78FCAF8-C4EA-4330-B49A-9F3D8DFD3A7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7765506" y="70046"/>
            <a:ext cx="1413904" cy="1413904"/>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6336"/>
    </mc:Choice>
    <mc:Fallback>
      <p:transition spd="slow" advTm="56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6"/>
          <p:cNvSpPr/>
          <p:nvPr/>
        </p:nvSpPr>
        <p:spPr>
          <a:xfrm>
            <a:off x="3661680" y="1545925"/>
            <a:ext cx="1565700" cy="1252200"/>
          </a:xfrm>
          <a:prstGeom prst="roundRect">
            <a:avLst>
              <a:gd name="adj" fmla="val 1145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p:nvPr/>
        </p:nvSpPr>
        <p:spPr>
          <a:xfrm>
            <a:off x="4835080" y="1165250"/>
            <a:ext cx="754500" cy="754500"/>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6"/>
          <p:cNvSpPr/>
          <p:nvPr/>
        </p:nvSpPr>
        <p:spPr>
          <a:xfrm>
            <a:off x="6544558" y="1521371"/>
            <a:ext cx="1565700" cy="1252200"/>
          </a:xfrm>
          <a:prstGeom prst="roundRect">
            <a:avLst>
              <a:gd name="adj" fmla="val 1145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6"/>
          <p:cNvSpPr/>
          <p:nvPr/>
        </p:nvSpPr>
        <p:spPr>
          <a:xfrm>
            <a:off x="7717958" y="1140696"/>
            <a:ext cx="754500" cy="754500"/>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6"/>
          <p:cNvSpPr/>
          <p:nvPr/>
        </p:nvSpPr>
        <p:spPr>
          <a:xfrm>
            <a:off x="545705" y="1544073"/>
            <a:ext cx="1565700" cy="1252200"/>
          </a:xfrm>
          <a:prstGeom prst="roundRect">
            <a:avLst>
              <a:gd name="adj" fmla="val 1145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6"/>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AU" dirty="0">
                <a:solidFill>
                  <a:schemeClr val="dk1"/>
                </a:solidFill>
              </a:rPr>
              <a:t>Skills &amp; Knowledge</a:t>
            </a:r>
          </a:p>
        </p:txBody>
      </p:sp>
      <p:sp>
        <p:nvSpPr>
          <p:cNvPr id="106" name="Google Shape;106;p16"/>
          <p:cNvSpPr txBox="1"/>
          <p:nvPr/>
        </p:nvSpPr>
        <p:spPr>
          <a:xfrm>
            <a:off x="718455" y="1660509"/>
            <a:ext cx="1220100" cy="107011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SzPts val="1100"/>
              <a:buNone/>
            </a:pPr>
            <a:r>
              <a:rPr lang="en" b="1" dirty="0">
                <a:solidFill>
                  <a:schemeClr val="dk1"/>
                </a:solidFill>
                <a:latin typeface="Roboto"/>
                <a:ea typeface="Roboto"/>
                <a:cs typeface="Roboto"/>
                <a:sym typeface="Roboto"/>
              </a:rPr>
              <a:t>PostgreSQL packages</a:t>
            </a:r>
            <a:endParaRPr b="1" dirty="0">
              <a:solidFill>
                <a:schemeClr val="dk1"/>
              </a:solidFill>
              <a:latin typeface="Roboto"/>
              <a:ea typeface="Roboto"/>
              <a:cs typeface="Roboto"/>
              <a:sym typeface="Roboto"/>
            </a:endParaRPr>
          </a:p>
        </p:txBody>
      </p:sp>
      <p:sp>
        <p:nvSpPr>
          <p:cNvPr id="108" name="Google Shape;108;p16"/>
          <p:cNvSpPr txBox="1"/>
          <p:nvPr/>
        </p:nvSpPr>
        <p:spPr>
          <a:xfrm>
            <a:off x="3834429" y="1660509"/>
            <a:ext cx="1220100" cy="1071966"/>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SzPts val="1100"/>
              <a:buNone/>
            </a:pPr>
            <a:r>
              <a:rPr lang="en" sz="1800" b="1" dirty="0">
                <a:solidFill>
                  <a:schemeClr val="dk1"/>
                </a:solidFill>
                <a:latin typeface="Roboto"/>
                <a:ea typeface="Roboto"/>
                <a:cs typeface="Roboto"/>
                <a:sym typeface="Roboto"/>
              </a:rPr>
              <a:t>Cleaning Datasets</a:t>
            </a:r>
            <a:endParaRPr sz="1800" b="1" dirty="0">
              <a:solidFill>
                <a:schemeClr val="dk1"/>
              </a:solidFill>
              <a:latin typeface="Roboto"/>
              <a:ea typeface="Roboto"/>
              <a:cs typeface="Roboto"/>
              <a:sym typeface="Roboto"/>
            </a:endParaRPr>
          </a:p>
        </p:txBody>
      </p:sp>
      <p:sp>
        <p:nvSpPr>
          <p:cNvPr id="110" name="Google Shape;110;p16"/>
          <p:cNvSpPr txBox="1"/>
          <p:nvPr/>
        </p:nvSpPr>
        <p:spPr>
          <a:xfrm>
            <a:off x="6717307" y="1563320"/>
            <a:ext cx="1220100" cy="1144601"/>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AU" b="1" dirty="0">
                <a:solidFill>
                  <a:schemeClr val="dk1"/>
                </a:solidFill>
                <a:latin typeface="Roboto"/>
                <a:ea typeface="Roboto"/>
                <a:cs typeface="Roboto"/>
                <a:sym typeface="Roboto"/>
              </a:rPr>
              <a:t>PostgreSQL query planner</a:t>
            </a:r>
            <a:endParaRPr b="1" dirty="0">
              <a:solidFill>
                <a:schemeClr val="dk1"/>
              </a:solidFill>
              <a:latin typeface="Roboto"/>
              <a:ea typeface="Roboto"/>
              <a:cs typeface="Roboto"/>
              <a:sym typeface="Roboto"/>
            </a:endParaRPr>
          </a:p>
        </p:txBody>
      </p:sp>
      <p:sp>
        <p:nvSpPr>
          <p:cNvPr id="132" name="Google Shape;132;p16"/>
          <p:cNvSpPr/>
          <p:nvPr/>
        </p:nvSpPr>
        <p:spPr>
          <a:xfrm>
            <a:off x="1719855" y="1164148"/>
            <a:ext cx="753000" cy="753000"/>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6"/>
          <p:cNvGrpSpPr/>
          <p:nvPr/>
        </p:nvGrpSpPr>
        <p:grpSpPr>
          <a:xfrm>
            <a:off x="1912261" y="1357472"/>
            <a:ext cx="368186" cy="366364"/>
            <a:chOff x="-62151950" y="4111775"/>
            <a:chExt cx="318225" cy="316650"/>
          </a:xfrm>
        </p:grpSpPr>
        <p:sp>
          <p:nvSpPr>
            <p:cNvPr id="140" name="Google Shape;140;p1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16"/>
          <p:cNvGrpSpPr/>
          <p:nvPr/>
        </p:nvGrpSpPr>
        <p:grpSpPr>
          <a:xfrm>
            <a:off x="5029148" y="1358855"/>
            <a:ext cx="366364" cy="367290"/>
            <a:chOff x="-61784125" y="3377700"/>
            <a:chExt cx="316650" cy="317450"/>
          </a:xfrm>
        </p:grpSpPr>
        <p:sp>
          <p:nvSpPr>
            <p:cNvPr id="145" name="Google Shape;145;p1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16"/>
          <p:cNvGrpSpPr/>
          <p:nvPr/>
        </p:nvGrpSpPr>
        <p:grpSpPr>
          <a:xfrm>
            <a:off x="7912026" y="1334315"/>
            <a:ext cx="366364" cy="367290"/>
            <a:chOff x="-61783350" y="3743950"/>
            <a:chExt cx="316650" cy="317450"/>
          </a:xfrm>
        </p:grpSpPr>
        <p:sp>
          <p:nvSpPr>
            <p:cNvPr id="153" name="Google Shape;153;p1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7116A904-8775-7C4C-4E5B-23EA828461F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pic>
        <p:nvPicPr>
          <p:cNvPr id="6" name="Video 5">
            <a:extLst>
              <a:ext uri="{FF2B5EF4-FFF2-40B4-BE49-F238E27FC236}">
                <a16:creationId xmlns:a16="http://schemas.microsoft.com/office/drawing/2014/main" id="{4D1E3805-5710-6D7B-824E-720675CE894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7026221" y="3697263"/>
            <a:ext cx="1446237" cy="1446237"/>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7255"/>
    </mc:Choice>
    <mc:Fallback>
      <p:transition spd="slow" advTm="17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90" name="Google Shape;290;p19"/>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Future improvements</a:t>
            </a:r>
            <a:endParaRPr dirty="0"/>
          </a:p>
        </p:txBody>
      </p:sp>
      <p:sp>
        <p:nvSpPr>
          <p:cNvPr id="291" name="Google Shape;291;p19"/>
          <p:cNvSpPr txBox="1"/>
          <p:nvPr/>
        </p:nvSpPr>
        <p:spPr>
          <a:xfrm>
            <a:off x="3698540" y="892969"/>
            <a:ext cx="1746919" cy="7050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 sz="1600" b="1" dirty="0">
                <a:latin typeface="Fira Sans Extra Condensed"/>
                <a:ea typeface="Fira Sans Extra Condensed"/>
                <a:cs typeface="Fira Sans Extra Condensed"/>
                <a:sym typeface="Fira Sans Extra Condensed"/>
              </a:rPr>
              <a:t>Page limitation</a:t>
            </a:r>
            <a:endParaRPr sz="1600" b="1" dirty="0">
              <a:latin typeface="Fira Sans Extra Condensed"/>
              <a:ea typeface="Fira Sans Extra Condensed"/>
              <a:cs typeface="Fira Sans Extra Condensed"/>
              <a:sym typeface="Fira Sans Extra Condensed"/>
            </a:endParaRPr>
          </a:p>
        </p:txBody>
      </p:sp>
      <p:sp>
        <p:nvSpPr>
          <p:cNvPr id="292" name="Google Shape;292;p19"/>
          <p:cNvSpPr/>
          <p:nvPr/>
        </p:nvSpPr>
        <p:spPr>
          <a:xfrm>
            <a:off x="3842250" y="1597963"/>
            <a:ext cx="1459500" cy="1464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txBox="1"/>
          <p:nvPr/>
        </p:nvSpPr>
        <p:spPr>
          <a:xfrm>
            <a:off x="2989779" y="3323875"/>
            <a:ext cx="3164440" cy="133934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dirty="0">
                <a:solidFill>
                  <a:schemeClr val="dk1"/>
                </a:solidFill>
                <a:latin typeface="Roboto"/>
                <a:ea typeface="Roboto"/>
                <a:cs typeface="Roboto"/>
                <a:sym typeface="Roboto"/>
              </a:rPr>
              <a:t>The limit of 4 pages was unfortunate as t</a:t>
            </a:r>
            <a:r>
              <a:rPr lang="en-AU" sz="1200" dirty="0">
                <a:solidFill>
                  <a:schemeClr val="dk1"/>
                </a:solidFill>
                <a:latin typeface="Roboto"/>
                <a:ea typeface="Roboto"/>
                <a:cs typeface="Roboto"/>
                <a:sym typeface="Roboto"/>
              </a:rPr>
              <a:t>he</a:t>
            </a:r>
            <a:r>
              <a:rPr lang="en" sz="1200" dirty="0">
                <a:solidFill>
                  <a:schemeClr val="dk1"/>
                </a:solidFill>
                <a:latin typeface="Roboto"/>
                <a:ea typeface="Roboto"/>
                <a:cs typeface="Roboto"/>
                <a:sym typeface="Roboto"/>
              </a:rPr>
              <a:t> various graphs and tables end up taking up majority of the page space when following ITEE standards thus deep analysis cannot be conducted as efficiently or to the extent desired</a:t>
            </a:r>
            <a:endParaRPr sz="1200" dirty="0">
              <a:latin typeface="Roboto"/>
              <a:ea typeface="Roboto"/>
              <a:cs typeface="Roboto"/>
              <a:sym typeface="Roboto"/>
            </a:endParaRPr>
          </a:p>
        </p:txBody>
      </p:sp>
      <p:grpSp>
        <p:nvGrpSpPr>
          <p:cNvPr id="313" name="Google Shape;313;p19"/>
          <p:cNvGrpSpPr/>
          <p:nvPr/>
        </p:nvGrpSpPr>
        <p:grpSpPr>
          <a:xfrm>
            <a:off x="4358263" y="2140143"/>
            <a:ext cx="457194" cy="415623"/>
            <a:chOff x="-40745125" y="3632900"/>
            <a:chExt cx="318225" cy="289875"/>
          </a:xfrm>
        </p:grpSpPr>
        <p:sp>
          <p:nvSpPr>
            <p:cNvPr id="314" name="Google Shape;314;p1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2766A863-57F3-2687-7BB8-2E345C3AF3F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pic>
        <p:nvPicPr>
          <p:cNvPr id="7" name="Video 6">
            <a:extLst>
              <a:ext uri="{FF2B5EF4-FFF2-40B4-BE49-F238E27FC236}">
                <a16:creationId xmlns:a16="http://schemas.microsoft.com/office/drawing/2014/main" id="{C48529CE-896A-B855-1EA0-CDCD020A288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7364567" y="3600450"/>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5816"/>
    </mc:Choice>
    <mc:Fallback>
      <p:transition spd="slow" advTm="158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ity with many buildings&#10;&#10;Description automatically generated with medium confidence">
            <a:extLst>
              <a:ext uri="{FF2B5EF4-FFF2-40B4-BE49-F238E27FC236}">
                <a16:creationId xmlns:a16="http://schemas.microsoft.com/office/drawing/2014/main" id="{BC00347D-FCC7-8157-5A76-4EA60CB7B259}"/>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1491" y="-213172"/>
            <a:ext cx="4564178" cy="5569844"/>
          </a:xfrm>
          <a:prstGeom prst="rect">
            <a:avLst/>
          </a:prstGeom>
        </p:spPr>
      </p:pic>
      <p:sp>
        <p:nvSpPr>
          <p:cNvPr id="2" name="Title 1">
            <a:extLst>
              <a:ext uri="{FF2B5EF4-FFF2-40B4-BE49-F238E27FC236}">
                <a16:creationId xmlns:a16="http://schemas.microsoft.com/office/drawing/2014/main" id="{297AD73C-A33C-6D62-02DE-F94BF2D7AFD0}"/>
              </a:ext>
            </a:extLst>
          </p:cNvPr>
          <p:cNvSpPr>
            <a:spLocks noGrp="1"/>
          </p:cNvSpPr>
          <p:nvPr>
            <p:ph type="title"/>
          </p:nvPr>
        </p:nvSpPr>
        <p:spPr>
          <a:xfrm>
            <a:off x="4767209" y="586135"/>
            <a:ext cx="3979599" cy="3770107"/>
          </a:xfrm>
        </p:spPr>
        <p:txBody>
          <a:bodyPr/>
          <a:lstStyle/>
          <a:p>
            <a:r>
              <a:rPr lang="en-US" dirty="0"/>
              <a:t>Thank you for listening!</a:t>
            </a:r>
          </a:p>
        </p:txBody>
      </p:sp>
      <p:sp>
        <p:nvSpPr>
          <p:cNvPr id="3" name="Slide Number Placeholder 2">
            <a:extLst>
              <a:ext uri="{FF2B5EF4-FFF2-40B4-BE49-F238E27FC236}">
                <a16:creationId xmlns:a16="http://schemas.microsoft.com/office/drawing/2014/main" id="{AB93C1B7-85CC-22CE-179B-7990DBEB283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8" name="Video 7">
            <a:extLst>
              <a:ext uri="{FF2B5EF4-FFF2-40B4-BE49-F238E27FC236}">
                <a16:creationId xmlns:a16="http://schemas.microsoft.com/office/drawing/2014/main" id="{7CC9847D-3565-B2A9-3126-391C1FC2D05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868287623"/>
      </p:ext>
    </p:extLst>
  </p:cSld>
  <p:clrMapOvr>
    <a:masterClrMapping/>
  </p:clrMapOvr>
  <mc:AlternateContent xmlns:mc="http://schemas.openxmlformats.org/markup-compatibility/2006">
    <mc:Choice xmlns:p14="http://schemas.microsoft.com/office/powerpoint/2010/main" Requires="p14">
      <p:transition spd="slow" p14:dur="2000" advTm="2730"/>
    </mc:Choice>
    <mc:Fallback>
      <p:transition spd="slow" advTm="2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theme/theme1.xml><?xml version="1.0" encoding="utf-8"?>
<a:theme xmlns:a="http://schemas.openxmlformats.org/drawingml/2006/main" name="Big Data Infographics by Slidesgo">
  <a:themeElements>
    <a:clrScheme name="Simple Light">
      <a:dk1>
        <a:srgbClr val="000000"/>
      </a:dk1>
      <a:lt1>
        <a:srgbClr val="FFFFFF"/>
      </a:lt1>
      <a:dk2>
        <a:srgbClr val="595959"/>
      </a:dk2>
      <a:lt2>
        <a:srgbClr val="EEEEEE"/>
      </a:lt2>
      <a:accent1>
        <a:srgbClr val="FFC64E"/>
      </a:accent1>
      <a:accent2>
        <a:srgbClr val="FF8001"/>
      </a:accent2>
      <a:accent3>
        <a:srgbClr val="5FD0DB"/>
      </a:accent3>
      <a:accent4>
        <a:srgbClr val="32AAD9"/>
      </a:accent4>
      <a:accent5>
        <a:srgbClr val="1A569C"/>
      </a:accent5>
      <a:accent6>
        <a:srgbClr val="D558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281</TotalTime>
  <Words>539</Words>
  <Application>Microsoft Macintosh PowerPoint</Application>
  <PresentationFormat>On-screen Show (16:9)</PresentationFormat>
  <Paragraphs>53</Paragraphs>
  <Slides>7</Slides>
  <Notes>7</Notes>
  <HiddenSlides>0</HiddenSlides>
  <MMClips>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Aptos</vt:lpstr>
      <vt:lpstr>Arial</vt:lpstr>
      <vt:lpstr>Times New Roman</vt:lpstr>
      <vt:lpstr>Roboto</vt:lpstr>
      <vt:lpstr>Fira Sans Extra Condensed</vt:lpstr>
      <vt:lpstr>Fira Sans Extra Condensed SemiBold</vt:lpstr>
      <vt:lpstr>Big Data Infographics by Slidesgo</vt:lpstr>
      <vt:lpstr>INFS 4205: Report </vt:lpstr>
      <vt:lpstr>Dataset &amp; context</vt:lpstr>
      <vt:lpstr>Course content</vt:lpstr>
      <vt:lpstr>Progress &amp; Key challenges</vt:lpstr>
      <vt:lpstr>Skills &amp; Knowledge</vt:lpstr>
      <vt:lpstr>Future improvements</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INFS 4205: Report </dc:title>
  <cp:lastModifiedBy>Daniel Choi</cp:lastModifiedBy>
  <cp:revision>43</cp:revision>
  <dcterms:modified xsi:type="dcterms:W3CDTF">2024-05-07T12:53:26Z</dcterms:modified>
</cp:coreProperties>
</file>